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5" r:id="rId9"/>
    <p:sldId id="263" r:id="rId10"/>
    <p:sldId id="264" r:id="rId11"/>
    <p:sldId id="266" r:id="rId12"/>
    <p:sldId id="280" r:id="rId13"/>
    <p:sldId id="286" r:id="rId14"/>
    <p:sldId id="287" r:id="rId15"/>
    <p:sldId id="288" r:id="rId16"/>
    <p:sldId id="268" r:id="rId17"/>
    <p:sldId id="267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7" r:id="rId26"/>
    <p:sldId id="278" r:id="rId27"/>
    <p:sldId id="279" r:id="rId28"/>
    <p:sldId id="281" r:id="rId29"/>
    <p:sldId id="276" r:id="rId30"/>
    <p:sldId id="282" r:id="rId31"/>
    <p:sldId id="283" r:id="rId32"/>
    <p:sldId id="284" r:id="rId33"/>
    <p:sldId id="285" r:id="rId3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717C8B-C6CA-4361-B288-126CFFAB7BDF}" v="5255" dt="2021-01-23T12:52:18.6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sti gosti" userId="915942de57976e7c" providerId="Windows Live" clId="Web-{81717C8B-C6CA-4361-B288-126CFFAB7BDF}"/>
    <pc:docChg chg="addSld modSld sldOrd addMainMaster delMainMaster">
      <pc:chgData name="Gosti gosti" userId="915942de57976e7c" providerId="Windows Live" clId="Web-{81717C8B-C6CA-4361-B288-126CFFAB7BDF}" dt="2021-01-23T12:52:18.678" v="2983" actId="14100"/>
      <pc:docMkLst>
        <pc:docMk/>
      </pc:docMkLst>
      <pc:sldChg chg="addSp delSp modSp mod setBg modClrScheme chgLayout">
        <pc:chgData name="Gosti gosti" userId="915942de57976e7c" providerId="Windows Live" clId="Web-{81717C8B-C6CA-4361-B288-126CFFAB7BDF}" dt="2021-01-23T10:02:20.827" v="12"/>
        <pc:sldMkLst>
          <pc:docMk/>
          <pc:sldMk cId="414714023" sldId="256"/>
        </pc:sldMkLst>
        <pc:spChg chg="mod">
          <ac:chgData name="Gosti gosti" userId="915942de57976e7c" providerId="Windows Live" clId="Web-{81717C8B-C6CA-4361-B288-126CFFAB7BDF}" dt="2021-01-23T10:02:20.827" v="12"/>
          <ac:spMkLst>
            <pc:docMk/>
            <pc:sldMk cId="414714023" sldId="256"/>
            <ac:spMk id="2" creationId="{00000000-0000-0000-0000-000000000000}"/>
          </ac:spMkLst>
        </pc:spChg>
        <pc:spChg chg="mod">
          <ac:chgData name="Gosti gosti" userId="915942de57976e7c" providerId="Windows Live" clId="Web-{81717C8B-C6CA-4361-B288-126CFFAB7BDF}" dt="2021-01-23T10:02:20.827" v="12"/>
          <ac:spMkLst>
            <pc:docMk/>
            <pc:sldMk cId="414714023" sldId="256"/>
            <ac:spMk id="3" creationId="{00000000-0000-0000-0000-000000000000}"/>
          </ac:spMkLst>
        </pc:spChg>
        <pc:spChg chg="add">
          <ac:chgData name="Gosti gosti" userId="915942de57976e7c" providerId="Windows Live" clId="Web-{81717C8B-C6CA-4361-B288-126CFFAB7BDF}" dt="2021-01-23T10:02:20.827" v="12"/>
          <ac:spMkLst>
            <pc:docMk/>
            <pc:sldMk cId="414714023" sldId="256"/>
            <ac:spMk id="5" creationId="{158B3569-73B2-4D05-8E95-886A6EE17F1F}"/>
          </ac:spMkLst>
        </pc:spChg>
        <pc:spChg chg="add">
          <ac:chgData name="Gosti gosti" userId="915942de57976e7c" providerId="Windows Live" clId="Web-{81717C8B-C6CA-4361-B288-126CFFAB7BDF}" dt="2021-01-23T10:02:20.827" v="12"/>
          <ac:spMkLst>
            <pc:docMk/>
            <pc:sldMk cId="414714023" sldId="256"/>
            <ac:spMk id="7" creationId="{B71758F4-3F46-45DA-8AC5-4E508DA080BA}"/>
          </ac:spMkLst>
        </pc:spChg>
        <pc:spChg chg="add">
          <ac:chgData name="Gosti gosti" userId="915942de57976e7c" providerId="Windows Live" clId="Web-{81717C8B-C6CA-4361-B288-126CFFAB7BDF}" dt="2021-01-23T10:02:20.827" v="12"/>
          <ac:spMkLst>
            <pc:docMk/>
            <pc:sldMk cId="414714023" sldId="256"/>
            <ac:spMk id="8" creationId="{8550FED7-7C32-42BB-98DB-30272A6331A9}"/>
          </ac:spMkLst>
        </pc:spChg>
        <pc:spChg chg="add del">
          <ac:chgData name="Gosti gosti" userId="915942de57976e7c" providerId="Windows Live" clId="Web-{81717C8B-C6CA-4361-B288-126CFFAB7BDF}" dt="2021-01-23T10:02:20.718" v="11"/>
          <ac:spMkLst>
            <pc:docMk/>
            <pc:sldMk cId="414714023" sldId="256"/>
            <ac:spMk id="9" creationId="{85CB65D0-496F-4797-A015-C85839E35D1A}"/>
          </ac:spMkLst>
        </pc:spChg>
        <pc:spChg chg="add del">
          <ac:chgData name="Gosti gosti" userId="915942de57976e7c" providerId="Windows Live" clId="Web-{81717C8B-C6CA-4361-B288-126CFFAB7BDF}" dt="2021-01-23T10:02:20.718" v="11"/>
          <ac:spMkLst>
            <pc:docMk/>
            <pc:sldMk cId="414714023" sldId="256"/>
            <ac:spMk id="11" creationId="{95D2C779-8883-4E5F-A170-0F464918C1B7}"/>
          </ac:spMkLst>
        </pc:spChg>
        <pc:picChg chg="add del">
          <ac:chgData name="Gosti gosti" userId="915942de57976e7c" providerId="Windows Live" clId="Web-{81717C8B-C6CA-4361-B288-126CFFAB7BDF}" dt="2021-01-23T10:02:20.718" v="11"/>
          <ac:picMkLst>
            <pc:docMk/>
            <pc:sldMk cId="414714023" sldId="256"/>
            <ac:picMk id="4" creationId="{D88A5671-F07C-44AE-A8DC-9B76F6152FDA}"/>
          </ac:picMkLst>
        </pc:picChg>
        <pc:picChg chg="add">
          <ac:chgData name="Gosti gosti" userId="915942de57976e7c" providerId="Windows Live" clId="Web-{81717C8B-C6CA-4361-B288-126CFFAB7BDF}" dt="2021-01-23T10:02:20.827" v="12"/>
          <ac:picMkLst>
            <pc:docMk/>
            <pc:sldMk cId="414714023" sldId="256"/>
            <ac:picMk id="6" creationId="{C1189720-E557-46CD-80B0-AA11C07E02B1}"/>
          </ac:picMkLst>
        </pc:picChg>
        <pc:cxnChg chg="add del">
          <ac:chgData name="Gosti gosti" userId="915942de57976e7c" providerId="Windows Live" clId="Web-{81717C8B-C6CA-4361-B288-126CFFAB7BDF}" dt="2021-01-23T10:02:20.718" v="11"/>
          <ac:cxnSpMkLst>
            <pc:docMk/>
            <pc:sldMk cId="414714023" sldId="256"/>
            <ac:cxnSpMk id="13" creationId="{BD96A694-258D-4418-A83C-B9BA72FD44B8}"/>
          </ac:cxnSpMkLst>
        </pc:cxnChg>
        <pc:cxnChg chg="add">
          <ac:chgData name="Gosti gosti" userId="915942de57976e7c" providerId="Windows Live" clId="Web-{81717C8B-C6CA-4361-B288-126CFFAB7BDF}" dt="2021-01-23T10:02:20.827" v="12"/>
          <ac:cxnSpMkLst>
            <pc:docMk/>
            <pc:sldMk cId="414714023" sldId="256"/>
            <ac:cxnSpMk id="15" creationId="{56020367-4FD5-4596-8E10-C5F095CD8DBF}"/>
          </ac:cxnSpMkLst>
        </pc:cxnChg>
      </pc:sldChg>
      <pc:sldChg chg="addSp delSp modSp new mod setBg">
        <pc:chgData name="Gosti gosti" userId="915942de57976e7c" providerId="Windows Live" clId="Web-{81717C8B-C6CA-4361-B288-126CFFAB7BDF}" dt="2021-01-23T10:18:20.706" v="368" actId="20577"/>
        <pc:sldMkLst>
          <pc:docMk/>
          <pc:sldMk cId="3314639806" sldId="257"/>
        </pc:sldMkLst>
        <pc:spChg chg="mod">
          <ac:chgData name="Gosti gosti" userId="915942de57976e7c" providerId="Windows Live" clId="Web-{81717C8B-C6CA-4361-B288-126CFFAB7BDF}" dt="2021-01-23T10:17:07.362" v="356"/>
          <ac:spMkLst>
            <pc:docMk/>
            <pc:sldMk cId="3314639806" sldId="257"/>
            <ac:spMk id="2" creationId="{295765DA-F966-4C3F-B6CD-2F3C654120D7}"/>
          </ac:spMkLst>
        </pc:spChg>
        <pc:spChg chg="del mod">
          <ac:chgData name="Gosti gosti" userId="915942de57976e7c" providerId="Windows Live" clId="Web-{81717C8B-C6CA-4361-B288-126CFFAB7BDF}" dt="2021-01-23T10:17:07.362" v="356"/>
          <ac:spMkLst>
            <pc:docMk/>
            <pc:sldMk cId="3314639806" sldId="257"/>
            <ac:spMk id="3" creationId="{149507F7-F14B-4E5D-A635-641ED53D06C7}"/>
          </ac:spMkLst>
        </pc:spChg>
        <pc:spChg chg="add del">
          <ac:chgData name="Gosti gosti" userId="915942de57976e7c" providerId="Windows Live" clId="Web-{81717C8B-C6CA-4361-B288-126CFFAB7BDF}" dt="2021-01-23T10:06:13.953" v="163"/>
          <ac:spMkLst>
            <pc:docMk/>
            <pc:sldMk cId="3314639806" sldId="257"/>
            <ac:spMk id="5" creationId="{8D1AA55E-40D5-461B-A5A8-4AE8AAB71B08}"/>
          </ac:spMkLst>
        </pc:spChg>
        <pc:spChg chg="add del">
          <ac:chgData name="Gosti gosti" userId="915942de57976e7c" providerId="Windows Live" clId="Web-{81717C8B-C6CA-4361-B288-126CFFAB7BDF}" dt="2021-01-23T10:06:13.953" v="163"/>
          <ac:spMkLst>
            <pc:docMk/>
            <pc:sldMk cId="3314639806" sldId="257"/>
            <ac:spMk id="7" creationId="{6CB927A4-E432-4310-9CD5-E89FF5063179}"/>
          </ac:spMkLst>
        </pc:spChg>
        <pc:spChg chg="add del">
          <ac:chgData name="Gosti gosti" userId="915942de57976e7c" providerId="Windows Live" clId="Web-{81717C8B-C6CA-4361-B288-126CFFAB7BDF}" dt="2021-01-23T10:05:16.656" v="143"/>
          <ac:spMkLst>
            <pc:docMk/>
            <pc:sldMk cId="3314639806" sldId="257"/>
            <ac:spMk id="8" creationId="{327D73B4-9F5C-4A64-A179-51B9500CB8B5}"/>
          </ac:spMkLst>
        </pc:spChg>
        <pc:spChg chg="add del">
          <ac:chgData name="Gosti gosti" userId="915942de57976e7c" providerId="Windows Live" clId="Web-{81717C8B-C6CA-4361-B288-126CFFAB7BDF}" dt="2021-01-23T10:06:13.953" v="163"/>
          <ac:spMkLst>
            <pc:docMk/>
            <pc:sldMk cId="3314639806" sldId="257"/>
            <ac:spMk id="9" creationId="{E3020543-B24B-4EC4-8FFC-8DD88EEA91A8}"/>
          </ac:spMkLst>
        </pc:spChg>
        <pc:spChg chg="add del">
          <ac:chgData name="Gosti gosti" userId="915942de57976e7c" providerId="Windows Live" clId="Web-{81717C8B-C6CA-4361-B288-126CFFAB7BDF}" dt="2021-01-23T10:05:16.656" v="143"/>
          <ac:spMkLst>
            <pc:docMk/>
            <pc:sldMk cId="3314639806" sldId="257"/>
            <ac:spMk id="10" creationId="{C1F06963-6374-4B48-844F-071A9BAAAE02}"/>
          </ac:spMkLst>
        </pc:spChg>
        <pc:spChg chg="add del">
          <ac:chgData name="Gosti gosti" userId="915942de57976e7c" providerId="Windows Live" clId="Web-{81717C8B-C6CA-4361-B288-126CFFAB7BDF}" dt="2021-01-23T10:06:13.953" v="163"/>
          <ac:spMkLst>
            <pc:docMk/>
            <pc:sldMk cId="3314639806" sldId="257"/>
            <ac:spMk id="11" creationId="{1453BF6C-B012-48B7-B4E8-6D7AC7C27D02}"/>
          </ac:spMkLst>
        </pc:spChg>
        <pc:spChg chg="add del">
          <ac:chgData name="Gosti gosti" userId="915942de57976e7c" providerId="Windows Live" clId="Web-{81717C8B-C6CA-4361-B288-126CFFAB7BDF}" dt="2021-01-23T10:05:16.656" v="143"/>
          <ac:spMkLst>
            <pc:docMk/>
            <pc:sldMk cId="3314639806" sldId="257"/>
            <ac:spMk id="12" creationId="{6CB927A4-E432-4310-9CD5-E89FF5063179}"/>
          </ac:spMkLst>
        </pc:spChg>
        <pc:spChg chg="add del">
          <ac:chgData name="Gosti gosti" userId="915942de57976e7c" providerId="Windows Live" clId="Web-{81717C8B-C6CA-4361-B288-126CFFAB7BDF}" dt="2021-01-23T10:06:09.328" v="160"/>
          <ac:spMkLst>
            <pc:docMk/>
            <pc:sldMk cId="3314639806" sldId="257"/>
            <ac:spMk id="13" creationId="{8D1AA55E-40D5-461B-A5A8-4AE8AAB71B08}"/>
          </ac:spMkLst>
        </pc:spChg>
        <pc:spChg chg="add del">
          <ac:chgData name="Gosti gosti" userId="915942de57976e7c" providerId="Windows Live" clId="Web-{81717C8B-C6CA-4361-B288-126CFFAB7BDF}" dt="2021-01-23T10:05:16.656" v="143"/>
          <ac:spMkLst>
            <pc:docMk/>
            <pc:sldMk cId="3314639806" sldId="257"/>
            <ac:spMk id="14" creationId="{1453BF6C-B012-48B7-B4E8-6D7AC7C27D02}"/>
          </ac:spMkLst>
        </pc:spChg>
        <pc:spChg chg="add del">
          <ac:chgData name="Gosti gosti" userId="915942de57976e7c" providerId="Windows Live" clId="Web-{81717C8B-C6CA-4361-B288-126CFFAB7BDF}" dt="2021-01-23T10:05:16.656" v="143"/>
          <ac:spMkLst>
            <pc:docMk/>
            <pc:sldMk cId="3314639806" sldId="257"/>
            <ac:spMk id="16" creationId="{E3020543-B24B-4EC4-8FFC-8DD88EEA91A8}"/>
          </ac:spMkLst>
        </pc:spChg>
        <pc:spChg chg="add del">
          <ac:chgData name="Gosti gosti" userId="915942de57976e7c" providerId="Windows Live" clId="Web-{81717C8B-C6CA-4361-B288-126CFFAB7BDF}" dt="2021-01-23T10:06:13.937" v="162"/>
          <ac:spMkLst>
            <pc:docMk/>
            <pc:sldMk cId="3314639806" sldId="257"/>
            <ac:spMk id="17" creationId="{D9A7F3BF-8763-4074-AD77-92790AF314D1}"/>
          </ac:spMkLst>
        </pc:spChg>
        <pc:spChg chg="add del">
          <ac:chgData name="Gosti gosti" userId="915942de57976e7c" providerId="Windows Live" clId="Web-{81717C8B-C6CA-4361-B288-126CFFAB7BDF}" dt="2021-01-23T10:06:13.937" v="162"/>
          <ac:spMkLst>
            <pc:docMk/>
            <pc:sldMk cId="3314639806" sldId="257"/>
            <ac:spMk id="19" creationId="{6CB927A4-E432-4310-9CD5-E89FF5063179}"/>
          </ac:spMkLst>
        </pc:spChg>
        <pc:spChg chg="add del">
          <ac:chgData name="Gosti gosti" userId="915942de57976e7c" providerId="Windows Live" clId="Web-{81717C8B-C6CA-4361-B288-126CFFAB7BDF}" dt="2021-01-23T10:06:09.328" v="160"/>
          <ac:spMkLst>
            <pc:docMk/>
            <pc:sldMk cId="3314639806" sldId="257"/>
            <ac:spMk id="20" creationId="{6CB927A4-E432-4310-9CD5-E89FF5063179}"/>
          </ac:spMkLst>
        </pc:spChg>
        <pc:spChg chg="add del">
          <ac:chgData name="Gosti gosti" userId="915942de57976e7c" providerId="Windows Live" clId="Web-{81717C8B-C6CA-4361-B288-126CFFAB7BDF}" dt="2021-01-23T10:06:13.937" v="162"/>
          <ac:spMkLst>
            <pc:docMk/>
            <pc:sldMk cId="3314639806" sldId="257"/>
            <ac:spMk id="21" creationId="{E3020543-B24B-4EC4-8FFC-8DD88EEA91A8}"/>
          </ac:spMkLst>
        </pc:spChg>
        <pc:spChg chg="add del">
          <ac:chgData name="Gosti gosti" userId="915942de57976e7c" providerId="Windows Live" clId="Web-{81717C8B-C6CA-4361-B288-126CFFAB7BDF}" dt="2021-01-23T10:06:09.328" v="160"/>
          <ac:spMkLst>
            <pc:docMk/>
            <pc:sldMk cId="3314639806" sldId="257"/>
            <ac:spMk id="22" creationId="{E3020543-B24B-4EC4-8FFC-8DD88EEA91A8}"/>
          </ac:spMkLst>
        </pc:spChg>
        <pc:spChg chg="add del">
          <ac:chgData name="Gosti gosti" userId="915942de57976e7c" providerId="Windows Live" clId="Web-{81717C8B-C6CA-4361-B288-126CFFAB7BDF}" dt="2021-01-23T10:06:13.937" v="162"/>
          <ac:spMkLst>
            <pc:docMk/>
            <pc:sldMk cId="3314639806" sldId="257"/>
            <ac:spMk id="23" creationId="{1453BF6C-B012-48B7-B4E8-6D7AC7C27D02}"/>
          </ac:spMkLst>
        </pc:spChg>
        <pc:spChg chg="add del">
          <ac:chgData name="Gosti gosti" userId="915942de57976e7c" providerId="Windows Live" clId="Web-{81717C8B-C6CA-4361-B288-126CFFAB7BDF}" dt="2021-01-23T10:06:09.328" v="160"/>
          <ac:spMkLst>
            <pc:docMk/>
            <pc:sldMk cId="3314639806" sldId="257"/>
            <ac:spMk id="24" creationId="{1453BF6C-B012-48B7-B4E8-6D7AC7C27D02}"/>
          </ac:spMkLst>
        </pc:spChg>
        <pc:spChg chg="add del">
          <ac:chgData name="Gosti gosti" userId="915942de57976e7c" providerId="Windows Live" clId="Web-{81717C8B-C6CA-4361-B288-126CFFAB7BDF}" dt="2021-01-23T10:06:44.468" v="200"/>
          <ac:spMkLst>
            <pc:docMk/>
            <pc:sldMk cId="3314639806" sldId="257"/>
            <ac:spMk id="26" creationId="{BB7169B8-2507-43F4-A148-FA791CD9C678}"/>
          </ac:spMkLst>
        </pc:spChg>
        <pc:spChg chg="add del">
          <ac:chgData name="Gosti gosti" userId="915942de57976e7c" providerId="Windows Live" clId="Web-{81717C8B-C6CA-4361-B288-126CFFAB7BDF}" dt="2021-01-23T10:06:44.468" v="200"/>
          <ac:spMkLst>
            <pc:docMk/>
            <pc:sldMk cId="3314639806" sldId="257"/>
            <ac:spMk id="28" creationId="{6CB927A4-E432-4310-9CD5-E89FF5063179}"/>
          </ac:spMkLst>
        </pc:spChg>
        <pc:spChg chg="add del">
          <ac:chgData name="Gosti gosti" userId="915942de57976e7c" providerId="Windows Live" clId="Web-{81717C8B-C6CA-4361-B288-126CFFAB7BDF}" dt="2021-01-23T10:06:44.468" v="200"/>
          <ac:spMkLst>
            <pc:docMk/>
            <pc:sldMk cId="3314639806" sldId="257"/>
            <ac:spMk id="29" creationId="{E3020543-B24B-4EC4-8FFC-8DD88EEA91A8}"/>
          </ac:spMkLst>
        </pc:spChg>
        <pc:spChg chg="add del">
          <ac:chgData name="Gosti gosti" userId="915942de57976e7c" providerId="Windows Live" clId="Web-{81717C8B-C6CA-4361-B288-126CFFAB7BDF}" dt="2021-01-23T10:06:44.468" v="200"/>
          <ac:spMkLst>
            <pc:docMk/>
            <pc:sldMk cId="3314639806" sldId="257"/>
            <ac:spMk id="30" creationId="{1453BF6C-B012-48B7-B4E8-6D7AC7C27D02}"/>
          </ac:spMkLst>
        </pc:spChg>
        <pc:spChg chg="add del">
          <ac:chgData name="Gosti gosti" userId="915942de57976e7c" providerId="Windows Live" clId="Web-{81717C8B-C6CA-4361-B288-126CFFAB7BDF}" dt="2021-01-23T10:17:07.362" v="356"/>
          <ac:spMkLst>
            <pc:docMk/>
            <pc:sldMk cId="3314639806" sldId="257"/>
            <ac:spMk id="35" creationId="{A2679492-7988-4050-9056-542444452411}"/>
          </ac:spMkLst>
        </pc:spChg>
        <pc:spChg chg="add del">
          <ac:chgData name="Gosti gosti" userId="915942de57976e7c" providerId="Windows Live" clId="Web-{81717C8B-C6CA-4361-B288-126CFFAB7BDF}" dt="2021-01-23T10:17:07.362" v="356"/>
          <ac:spMkLst>
            <pc:docMk/>
            <pc:sldMk cId="3314639806" sldId="257"/>
            <ac:spMk id="37" creationId="{B091B163-7D61-4891-ABCF-5C13D9C418D0}"/>
          </ac:spMkLst>
        </pc:spChg>
        <pc:spChg chg="add del">
          <ac:chgData name="Gosti gosti" userId="915942de57976e7c" providerId="Windows Live" clId="Web-{81717C8B-C6CA-4361-B288-126CFFAB7BDF}" dt="2021-01-23T10:17:07.362" v="356"/>
          <ac:spMkLst>
            <pc:docMk/>
            <pc:sldMk cId="3314639806" sldId="257"/>
            <ac:spMk id="39" creationId="{6CB927A4-E432-4310-9CD5-E89FF5063179}"/>
          </ac:spMkLst>
        </pc:spChg>
        <pc:spChg chg="add del">
          <ac:chgData name="Gosti gosti" userId="915942de57976e7c" providerId="Windows Live" clId="Web-{81717C8B-C6CA-4361-B288-126CFFAB7BDF}" dt="2021-01-23T10:17:07.362" v="356"/>
          <ac:spMkLst>
            <pc:docMk/>
            <pc:sldMk cId="3314639806" sldId="257"/>
            <ac:spMk id="41" creationId="{E3020543-B24B-4EC4-8FFC-8DD88EEA91A8}"/>
          </ac:spMkLst>
        </pc:spChg>
        <pc:spChg chg="add del">
          <ac:chgData name="Gosti gosti" userId="915942de57976e7c" providerId="Windows Live" clId="Web-{81717C8B-C6CA-4361-B288-126CFFAB7BDF}" dt="2021-01-23T10:17:07.362" v="356"/>
          <ac:spMkLst>
            <pc:docMk/>
            <pc:sldMk cId="3314639806" sldId="257"/>
            <ac:spMk id="43" creationId="{1453BF6C-B012-48B7-B4E8-6D7AC7C27D02}"/>
          </ac:spMkLst>
        </pc:spChg>
        <pc:spChg chg="add">
          <ac:chgData name="Gosti gosti" userId="915942de57976e7c" providerId="Windows Live" clId="Web-{81717C8B-C6CA-4361-B288-126CFFAB7BDF}" dt="2021-01-23T10:17:07.362" v="356"/>
          <ac:spMkLst>
            <pc:docMk/>
            <pc:sldMk cId="3314639806" sldId="257"/>
            <ac:spMk id="51" creationId="{2659FDB4-FCBE-4A89-B46D-43D4FA54464D}"/>
          </ac:spMkLst>
        </pc:spChg>
        <pc:graphicFrameChg chg="add mod modGraphic">
          <ac:chgData name="Gosti gosti" userId="915942de57976e7c" providerId="Windows Live" clId="Web-{81717C8B-C6CA-4361-B288-126CFFAB7BDF}" dt="2021-01-23T10:18:20.706" v="368" actId="20577"/>
          <ac:graphicFrameMkLst>
            <pc:docMk/>
            <pc:sldMk cId="3314639806" sldId="257"/>
            <ac:graphicFrameMk id="47" creationId="{BC0425E1-89B5-4A3C-8BA1-EE938D4DECC4}"/>
          </ac:graphicFrameMkLst>
        </pc:graphicFrameChg>
        <pc:cxnChg chg="add del">
          <ac:chgData name="Gosti gosti" userId="915942de57976e7c" providerId="Windows Live" clId="Web-{81717C8B-C6CA-4361-B288-126CFFAB7BDF}" dt="2021-01-23T10:06:13.953" v="163"/>
          <ac:cxnSpMkLst>
            <pc:docMk/>
            <pc:sldMk cId="3314639806" sldId="257"/>
            <ac:cxnSpMk id="6" creationId="{7EB498BD-8089-4626-91EA-4978EBEF535E}"/>
          </ac:cxnSpMkLst>
        </pc:cxnChg>
        <pc:cxnChg chg="add del">
          <ac:chgData name="Gosti gosti" userId="915942de57976e7c" providerId="Windows Live" clId="Web-{81717C8B-C6CA-4361-B288-126CFFAB7BDF}" dt="2021-01-23T10:06:09.328" v="160"/>
          <ac:cxnSpMkLst>
            <pc:docMk/>
            <pc:sldMk cId="3314639806" sldId="257"/>
            <ac:cxnSpMk id="15" creationId="{C49DA8F6-BCC1-4447-B54C-57856834B94B}"/>
          </ac:cxnSpMkLst>
        </pc:cxnChg>
        <pc:cxnChg chg="add del">
          <ac:chgData name="Gosti gosti" userId="915942de57976e7c" providerId="Windows Live" clId="Web-{81717C8B-C6CA-4361-B288-126CFFAB7BDF}" dt="2021-01-23T10:05:16.656" v="143"/>
          <ac:cxnSpMkLst>
            <pc:docMk/>
            <pc:sldMk cId="3314639806" sldId="257"/>
            <ac:cxnSpMk id="18" creationId="{C49DA8F6-BCC1-4447-B54C-57856834B94B}"/>
          </ac:cxnSpMkLst>
        </pc:cxnChg>
        <pc:cxnChg chg="add del">
          <ac:chgData name="Gosti gosti" userId="915942de57976e7c" providerId="Windows Live" clId="Web-{81717C8B-C6CA-4361-B288-126CFFAB7BDF}" dt="2021-01-23T10:06:13.937" v="162"/>
          <ac:cxnSpMkLst>
            <pc:docMk/>
            <pc:sldMk cId="3314639806" sldId="257"/>
            <ac:cxnSpMk id="25" creationId="{C49DA8F6-BCC1-4447-B54C-57856834B94B}"/>
          </ac:cxnSpMkLst>
        </pc:cxnChg>
        <pc:cxnChg chg="add del">
          <ac:chgData name="Gosti gosti" userId="915942de57976e7c" providerId="Windows Live" clId="Web-{81717C8B-C6CA-4361-B288-126CFFAB7BDF}" dt="2021-01-23T10:06:44.468" v="200"/>
          <ac:cxnSpMkLst>
            <pc:docMk/>
            <pc:sldMk cId="3314639806" sldId="257"/>
            <ac:cxnSpMk id="27" creationId="{C49DA8F6-BCC1-4447-B54C-57856834B94B}"/>
          </ac:cxnSpMkLst>
        </pc:cxnChg>
        <pc:cxnChg chg="add del">
          <ac:chgData name="Gosti gosti" userId="915942de57976e7c" providerId="Windows Live" clId="Web-{81717C8B-C6CA-4361-B288-126CFFAB7BDF}" dt="2021-01-23T10:17:07.362" v="356"/>
          <ac:cxnSpMkLst>
            <pc:docMk/>
            <pc:sldMk cId="3314639806" sldId="257"/>
            <ac:cxnSpMk id="45" creationId="{C49DA8F6-BCC1-4447-B54C-57856834B94B}"/>
          </ac:cxnSpMkLst>
        </pc:cxnChg>
        <pc:cxnChg chg="add">
          <ac:chgData name="Gosti gosti" userId="915942de57976e7c" providerId="Windows Live" clId="Web-{81717C8B-C6CA-4361-B288-126CFFAB7BDF}" dt="2021-01-23T10:17:07.362" v="356"/>
          <ac:cxnSpMkLst>
            <pc:docMk/>
            <pc:sldMk cId="3314639806" sldId="257"/>
            <ac:cxnSpMk id="53" creationId="{C8F51B3F-8331-4E4A-AE96-D47B1006EEAD}"/>
          </ac:cxnSpMkLst>
        </pc:cxnChg>
      </pc:sldChg>
      <pc:sldChg chg="addSp delSp modSp new mod ord setBg">
        <pc:chgData name="Gosti gosti" userId="915942de57976e7c" providerId="Windows Live" clId="Web-{81717C8B-C6CA-4361-B288-126CFFAB7BDF}" dt="2021-01-23T10:11:54.049" v="291" actId="20577"/>
        <pc:sldMkLst>
          <pc:docMk/>
          <pc:sldMk cId="2823648388" sldId="258"/>
        </pc:sldMkLst>
        <pc:spChg chg="del mod">
          <ac:chgData name="Gosti gosti" userId="915942de57976e7c" providerId="Windows Live" clId="Web-{81717C8B-C6CA-4361-B288-126CFFAB7BDF}" dt="2021-01-23T10:11:05.486" v="254"/>
          <ac:spMkLst>
            <pc:docMk/>
            <pc:sldMk cId="2823648388" sldId="258"/>
            <ac:spMk id="2" creationId="{8E6BA6A3-C7A7-4164-B872-38AF31600BFA}"/>
          </ac:spMkLst>
        </pc:spChg>
        <pc:spChg chg="mod ord">
          <ac:chgData name="Gosti gosti" userId="915942de57976e7c" providerId="Windows Live" clId="Web-{81717C8B-C6CA-4361-B288-126CFFAB7BDF}" dt="2021-01-23T10:11:54.049" v="291" actId="20577"/>
          <ac:spMkLst>
            <pc:docMk/>
            <pc:sldMk cId="2823648388" sldId="258"/>
            <ac:spMk id="3" creationId="{3CF0A97E-FD5F-4579-ACBE-A7EF4A3B9583}"/>
          </ac:spMkLst>
        </pc:spChg>
        <pc:spChg chg="add">
          <ac:chgData name="Gosti gosti" userId="915942de57976e7c" providerId="Windows Live" clId="Web-{81717C8B-C6CA-4361-B288-126CFFAB7BDF}" dt="2021-01-23T10:11:00.767" v="253"/>
          <ac:spMkLst>
            <pc:docMk/>
            <pc:sldMk cId="2823648388" sldId="258"/>
            <ac:spMk id="9" creationId="{A2679492-7988-4050-9056-542444452411}"/>
          </ac:spMkLst>
        </pc:spChg>
        <pc:spChg chg="add">
          <ac:chgData name="Gosti gosti" userId="915942de57976e7c" providerId="Windows Live" clId="Web-{81717C8B-C6CA-4361-B288-126CFFAB7BDF}" dt="2021-01-23T10:11:00.767" v="253"/>
          <ac:spMkLst>
            <pc:docMk/>
            <pc:sldMk cId="2823648388" sldId="258"/>
            <ac:spMk id="11" creationId="{B091B163-7D61-4891-ABCF-5C13D9C418D0}"/>
          </ac:spMkLst>
        </pc:spChg>
        <pc:picChg chg="add mod">
          <ac:chgData name="Gosti gosti" userId="915942de57976e7c" providerId="Windows Live" clId="Web-{81717C8B-C6CA-4361-B288-126CFFAB7BDF}" dt="2021-01-23T10:11:00.767" v="253"/>
          <ac:picMkLst>
            <pc:docMk/>
            <pc:sldMk cId="2823648388" sldId="258"/>
            <ac:picMk id="4" creationId="{DB7B0EDE-27AA-4A0D-902D-45F307FAFC53}"/>
          </ac:picMkLst>
        </pc:picChg>
        <pc:cxnChg chg="add">
          <ac:chgData name="Gosti gosti" userId="915942de57976e7c" providerId="Windows Live" clId="Web-{81717C8B-C6CA-4361-B288-126CFFAB7BDF}" dt="2021-01-23T10:11:00.767" v="253"/>
          <ac:cxnSpMkLst>
            <pc:docMk/>
            <pc:sldMk cId="2823648388" sldId="258"/>
            <ac:cxnSpMk id="13" creationId="{C49DA8F6-BCC1-4447-B54C-57856834B94B}"/>
          </ac:cxnSpMkLst>
        </pc:cxnChg>
      </pc:sldChg>
      <pc:sldChg chg="addSp delSp modSp new mod setBg">
        <pc:chgData name="Gosti gosti" userId="915942de57976e7c" providerId="Windows Live" clId="Web-{81717C8B-C6CA-4361-B288-126CFFAB7BDF}" dt="2021-01-23T10:18:57.596" v="376" actId="1076"/>
        <pc:sldMkLst>
          <pc:docMk/>
          <pc:sldMk cId="2622396996" sldId="259"/>
        </pc:sldMkLst>
        <pc:spChg chg="mod">
          <ac:chgData name="Gosti gosti" userId="915942de57976e7c" providerId="Windows Live" clId="Web-{81717C8B-C6CA-4361-B288-126CFFAB7BDF}" dt="2021-01-23T10:12:37.064" v="310"/>
          <ac:spMkLst>
            <pc:docMk/>
            <pc:sldMk cId="2622396996" sldId="259"/>
            <ac:spMk id="2" creationId="{E28D8DE9-74DD-40FF-B4C1-E18DAC7B3BFB}"/>
          </ac:spMkLst>
        </pc:spChg>
        <pc:spChg chg="del mod">
          <ac:chgData name="Gosti gosti" userId="915942de57976e7c" providerId="Windows Live" clId="Web-{81717C8B-C6CA-4361-B288-126CFFAB7BDF}" dt="2021-01-23T10:12:37.064" v="310"/>
          <ac:spMkLst>
            <pc:docMk/>
            <pc:sldMk cId="2622396996" sldId="259"/>
            <ac:spMk id="3" creationId="{F0DD4670-8D92-4EBF-9843-BB31C5D3F200}"/>
          </ac:spMkLst>
        </pc:spChg>
        <pc:spChg chg="add">
          <ac:chgData name="Gosti gosti" userId="915942de57976e7c" providerId="Windows Live" clId="Web-{81717C8B-C6CA-4361-B288-126CFFAB7BDF}" dt="2021-01-23T10:12:37.064" v="310"/>
          <ac:spMkLst>
            <pc:docMk/>
            <pc:sldMk cId="2622396996" sldId="259"/>
            <ac:spMk id="9" creationId="{2659FDB4-FCBE-4A89-B46D-43D4FA54464D}"/>
          </ac:spMkLst>
        </pc:spChg>
        <pc:graphicFrameChg chg="add mod">
          <ac:chgData name="Gosti gosti" userId="915942de57976e7c" providerId="Windows Live" clId="Web-{81717C8B-C6CA-4361-B288-126CFFAB7BDF}" dt="2021-01-23T10:18:57.596" v="376" actId="1076"/>
          <ac:graphicFrameMkLst>
            <pc:docMk/>
            <pc:sldMk cId="2622396996" sldId="259"/>
            <ac:graphicFrameMk id="5" creationId="{A3FB23A5-18AA-4718-B206-7F8B156B5166}"/>
          </ac:graphicFrameMkLst>
        </pc:graphicFrameChg>
        <pc:cxnChg chg="add">
          <ac:chgData name="Gosti gosti" userId="915942de57976e7c" providerId="Windows Live" clId="Web-{81717C8B-C6CA-4361-B288-126CFFAB7BDF}" dt="2021-01-23T10:12:37.064" v="310"/>
          <ac:cxnSpMkLst>
            <pc:docMk/>
            <pc:sldMk cId="2622396996" sldId="259"/>
            <ac:cxnSpMk id="11" creationId="{C8F51B3F-8331-4E4A-AE96-D47B1006EEAD}"/>
          </ac:cxnSpMkLst>
        </pc:cxnChg>
      </pc:sldChg>
      <pc:sldChg chg="addSp delSp modSp new mod setBg">
        <pc:chgData name="Gosti gosti" userId="915942de57976e7c" providerId="Windows Live" clId="Web-{81717C8B-C6CA-4361-B288-126CFFAB7BDF}" dt="2021-01-23T10:18:34.956" v="373" actId="1076"/>
        <pc:sldMkLst>
          <pc:docMk/>
          <pc:sldMk cId="3786625708" sldId="260"/>
        </pc:sldMkLst>
        <pc:spChg chg="del mod">
          <ac:chgData name="Gosti gosti" userId="915942de57976e7c" providerId="Windows Live" clId="Web-{81717C8B-C6CA-4361-B288-126CFFAB7BDF}" dt="2021-01-23T10:13:59.439" v="314"/>
          <ac:spMkLst>
            <pc:docMk/>
            <pc:sldMk cId="3786625708" sldId="260"/>
            <ac:spMk id="2" creationId="{44B71212-F8BF-44CD-8B2D-739879FE311A}"/>
          </ac:spMkLst>
        </pc:spChg>
        <pc:spChg chg="del">
          <ac:chgData name="Gosti gosti" userId="915942de57976e7c" providerId="Windows Live" clId="Web-{81717C8B-C6CA-4361-B288-126CFFAB7BDF}" dt="2021-01-23T10:13:46.111" v="312"/>
          <ac:spMkLst>
            <pc:docMk/>
            <pc:sldMk cId="3786625708" sldId="260"/>
            <ac:spMk id="3" creationId="{3183593F-4340-480E-A3E3-7F4B109BABA5}"/>
          </ac:spMkLst>
        </pc:spChg>
        <pc:spChg chg="add del">
          <ac:chgData name="Gosti gosti" userId="915942de57976e7c" providerId="Windows Live" clId="Web-{81717C8B-C6CA-4361-B288-126CFFAB7BDF}" dt="2021-01-23T10:14:07.971" v="316"/>
          <ac:spMkLst>
            <pc:docMk/>
            <pc:sldMk cId="3786625708" sldId="260"/>
            <ac:spMk id="8" creationId="{8A7D0A14-2797-46BE-9FAD-4E53EBB5F15F}"/>
          </ac:spMkLst>
        </pc:spChg>
        <pc:spChg chg="add">
          <ac:chgData name="Gosti gosti" userId="915942de57976e7c" providerId="Windows Live" clId="Web-{81717C8B-C6CA-4361-B288-126CFFAB7BDF}" dt="2021-01-23T10:13:55.439" v="313"/>
          <ac:spMkLst>
            <pc:docMk/>
            <pc:sldMk cId="3786625708" sldId="260"/>
            <ac:spMk id="11" creationId="{8D1AA55E-40D5-461B-A5A8-4AE8AAB71B08}"/>
          </ac:spMkLst>
        </pc:spChg>
        <pc:spChg chg="add">
          <ac:chgData name="Gosti gosti" userId="915942de57976e7c" providerId="Windows Live" clId="Web-{81717C8B-C6CA-4361-B288-126CFFAB7BDF}" dt="2021-01-23T10:13:55.439" v="313"/>
          <ac:spMkLst>
            <pc:docMk/>
            <pc:sldMk cId="3786625708" sldId="260"/>
            <ac:spMk id="15" creationId="{6CB927A4-E432-4310-9CD5-E89FF5063179}"/>
          </ac:spMkLst>
        </pc:spChg>
        <pc:spChg chg="add">
          <ac:chgData name="Gosti gosti" userId="915942de57976e7c" providerId="Windows Live" clId="Web-{81717C8B-C6CA-4361-B288-126CFFAB7BDF}" dt="2021-01-23T10:13:55.439" v="313"/>
          <ac:spMkLst>
            <pc:docMk/>
            <pc:sldMk cId="3786625708" sldId="260"/>
            <ac:spMk id="17" creationId="{E3020543-B24B-4EC4-8FFC-8DD88EEA91A8}"/>
          </ac:spMkLst>
        </pc:spChg>
        <pc:spChg chg="add">
          <ac:chgData name="Gosti gosti" userId="915942de57976e7c" providerId="Windows Live" clId="Web-{81717C8B-C6CA-4361-B288-126CFFAB7BDF}" dt="2021-01-23T10:13:55.439" v="313"/>
          <ac:spMkLst>
            <pc:docMk/>
            <pc:sldMk cId="3786625708" sldId="260"/>
            <ac:spMk id="19" creationId="{1453BF6C-B012-48B7-B4E8-6D7AC7C27D02}"/>
          </ac:spMkLst>
        </pc:spChg>
        <pc:spChg chg="add">
          <ac:chgData name="Gosti gosti" userId="915942de57976e7c" providerId="Windows Live" clId="Web-{81717C8B-C6CA-4361-B288-126CFFAB7BDF}" dt="2021-01-23T10:13:55.439" v="313"/>
          <ac:spMkLst>
            <pc:docMk/>
            <pc:sldMk cId="3786625708" sldId="260"/>
            <ac:spMk id="21" creationId="{2CA8D992-BB3F-47CD-BA18-71D54539202C}"/>
          </ac:spMkLst>
        </pc:spChg>
        <pc:picChg chg="add mod ord">
          <ac:chgData name="Gosti gosti" userId="915942de57976e7c" providerId="Windows Live" clId="Web-{81717C8B-C6CA-4361-B288-126CFFAB7BDF}" dt="2021-01-23T10:18:33.456" v="372" actId="14100"/>
          <ac:picMkLst>
            <pc:docMk/>
            <pc:sldMk cId="3786625708" sldId="260"/>
            <ac:picMk id="4" creationId="{2E01FE0A-B6DF-4654-B504-1AA349BDAAA2}"/>
          </ac:picMkLst>
        </pc:picChg>
        <pc:picChg chg="add mod">
          <ac:chgData name="Gosti gosti" userId="915942de57976e7c" providerId="Windows Live" clId="Web-{81717C8B-C6CA-4361-B288-126CFFAB7BDF}" dt="2021-01-23T10:18:34.956" v="373" actId="1076"/>
          <ac:picMkLst>
            <pc:docMk/>
            <pc:sldMk cId="3786625708" sldId="260"/>
            <ac:picMk id="5" creationId="{D4AEC200-D0DB-40BB-8706-CCC1FD32AC33}"/>
          </ac:picMkLst>
        </pc:picChg>
        <pc:cxnChg chg="add">
          <ac:chgData name="Gosti gosti" userId="915942de57976e7c" providerId="Windows Live" clId="Web-{81717C8B-C6CA-4361-B288-126CFFAB7BDF}" dt="2021-01-23T10:13:55.439" v="313"/>
          <ac:cxnSpMkLst>
            <pc:docMk/>
            <pc:sldMk cId="3786625708" sldId="260"/>
            <ac:cxnSpMk id="13" creationId="{C49DA8F6-BCC1-4447-B54C-57856834B94B}"/>
          </ac:cxnSpMkLst>
        </pc:cxnChg>
      </pc:sldChg>
      <pc:sldChg chg="addSp delSp modSp new mod setBg">
        <pc:chgData name="Gosti gosti" userId="915942de57976e7c" providerId="Windows Live" clId="Web-{81717C8B-C6CA-4361-B288-126CFFAB7BDF}" dt="2021-01-23T10:23:52.753" v="524" actId="20577"/>
        <pc:sldMkLst>
          <pc:docMk/>
          <pc:sldMk cId="637746003" sldId="261"/>
        </pc:sldMkLst>
        <pc:spChg chg="del mod">
          <ac:chgData name="Gosti gosti" userId="915942de57976e7c" providerId="Windows Live" clId="Web-{81717C8B-C6CA-4361-B288-126CFFAB7BDF}" dt="2021-01-23T10:22:24.909" v="510"/>
          <ac:spMkLst>
            <pc:docMk/>
            <pc:sldMk cId="637746003" sldId="261"/>
            <ac:spMk id="2" creationId="{D8EDDD05-14AE-4A3C-9934-9B5CE9E12008}"/>
          </ac:spMkLst>
        </pc:spChg>
        <pc:spChg chg="add del mod">
          <ac:chgData name="Gosti gosti" userId="915942de57976e7c" providerId="Windows Live" clId="Web-{81717C8B-C6CA-4361-B288-126CFFAB7BDF}" dt="2021-01-23T10:21:54.315" v="501"/>
          <ac:spMkLst>
            <pc:docMk/>
            <pc:sldMk cId="637746003" sldId="261"/>
            <ac:spMk id="3" creationId="{01EA674E-7FAF-412B-A15D-15986354D042}"/>
          </ac:spMkLst>
        </pc:spChg>
        <pc:spChg chg="add del">
          <ac:chgData name="Gosti gosti" userId="915942de57976e7c" providerId="Windows Live" clId="Web-{81717C8B-C6CA-4361-B288-126CFFAB7BDF}" dt="2021-01-23T10:20:49.393" v="426"/>
          <ac:spMkLst>
            <pc:docMk/>
            <pc:sldMk cId="637746003" sldId="261"/>
            <ac:spMk id="6" creationId="{16AC3602-3348-4F31-9E43-076B03514ECB}"/>
          </ac:spMkLst>
        </pc:spChg>
        <pc:spChg chg="add del">
          <ac:chgData name="Gosti gosti" userId="915942de57976e7c" providerId="Windows Live" clId="Web-{81717C8B-C6CA-4361-B288-126CFFAB7BDF}" dt="2021-01-23T10:20:49.393" v="426"/>
          <ac:spMkLst>
            <pc:docMk/>
            <pc:sldMk cId="637746003" sldId="261"/>
            <ac:spMk id="7" creationId="{394094B0-A6C9-44BE-9042-66EF0612F625}"/>
          </ac:spMkLst>
        </pc:spChg>
        <pc:spChg chg="add del">
          <ac:chgData name="Gosti gosti" userId="915942de57976e7c" providerId="Windows Live" clId="Web-{81717C8B-C6CA-4361-B288-126CFFAB7BDF}" dt="2021-01-23T10:20:49.393" v="426"/>
          <ac:spMkLst>
            <pc:docMk/>
            <pc:sldMk cId="637746003" sldId="261"/>
            <ac:spMk id="8" creationId="{64C2CA96-0B16-4AA7-B340-33044D238597}"/>
          </ac:spMkLst>
        </pc:spChg>
        <pc:spChg chg="add del">
          <ac:chgData name="Gosti gosti" userId="915942de57976e7c" providerId="Windows Live" clId="Web-{81717C8B-C6CA-4361-B288-126CFFAB7BDF}" dt="2021-01-23T10:20:37.784" v="424"/>
          <ac:spMkLst>
            <pc:docMk/>
            <pc:sldMk cId="637746003" sldId="261"/>
            <ac:spMk id="9" creationId="{383F4F3A-DF89-453C-A499-8C259F6A2F13}"/>
          </ac:spMkLst>
        </pc:spChg>
        <pc:spChg chg="add del">
          <ac:chgData name="Gosti gosti" userId="915942de57976e7c" providerId="Windows Live" clId="Web-{81717C8B-C6CA-4361-B288-126CFFAB7BDF}" dt="2021-01-23T10:20:37.784" v="424"/>
          <ac:spMkLst>
            <pc:docMk/>
            <pc:sldMk cId="637746003" sldId="261"/>
            <ac:spMk id="11" creationId="{58BDB0EE-D238-415B-9ED8-62AA6AB2AAD1}"/>
          </ac:spMkLst>
        </pc:spChg>
        <pc:spChg chg="add del">
          <ac:chgData name="Gosti gosti" userId="915942de57976e7c" providerId="Windows Live" clId="Web-{81717C8B-C6CA-4361-B288-126CFFAB7BDF}" dt="2021-01-23T10:20:49.393" v="426"/>
          <ac:spMkLst>
            <pc:docMk/>
            <pc:sldMk cId="637746003" sldId="261"/>
            <ac:spMk id="12" creationId="{1D50D7A8-F1D5-4306-8A9B-DD7A73EB8BCE}"/>
          </ac:spMkLst>
        </pc:spChg>
        <pc:spChg chg="add del">
          <ac:chgData name="Gosti gosti" userId="915942de57976e7c" providerId="Windows Live" clId="Web-{81717C8B-C6CA-4361-B288-126CFFAB7BDF}" dt="2021-01-23T10:20:37.784" v="424"/>
          <ac:spMkLst>
            <pc:docMk/>
            <pc:sldMk cId="637746003" sldId="261"/>
            <ac:spMk id="13" creationId="{C5B55FC3-961D-4325-82F1-DE92B0D04E03}"/>
          </ac:spMkLst>
        </pc:spChg>
        <pc:spChg chg="add del">
          <ac:chgData name="Gosti gosti" userId="915942de57976e7c" providerId="Windows Live" clId="Web-{81717C8B-C6CA-4361-B288-126CFFAB7BDF}" dt="2021-01-23T10:22:20.456" v="509"/>
          <ac:spMkLst>
            <pc:docMk/>
            <pc:sldMk cId="637746003" sldId="261"/>
            <ac:spMk id="16" creationId="{383F4F3A-DF89-453C-A499-8C259F6A2F13}"/>
          </ac:spMkLst>
        </pc:spChg>
        <pc:spChg chg="add del">
          <ac:chgData name="Gosti gosti" userId="915942de57976e7c" providerId="Windows Live" clId="Web-{81717C8B-C6CA-4361-B288-126CFFAB7BDF}" dt="2021-01-23T10:20:37.784" v="424"/>
          <ac:spMkLst>
            <pc:docMk/>
            <pc:sldMk cId="637746003" sldId="261"/>
            <ac:spMk id="17" creationId="{4C8AB332-D09E-4F28-943C-DABDD4716A3C}"/>
          </ac:spMkLst>
        </pc:spChg>
        <pc:spChg chg="add del">
          <ac:chgData name="Gosti gosti" userId="915942de57976e7c" providerId="Windows Live" clId="Web-{81717C8B-C6CA-4361-B288-126CFFAB7BDF}" dt="2021-01-23T10:22:20.456" v="509"/>
          <ac:spMkLst>
            <pc:docMk/>
            <pc:sldMk cId="637746003" sldId="261"/>
            <ac:spMk id="18" creationId="{58BDB0EE-D238-415B-9ED8-62AA6AB2AAD1}"/>
          </ac:spMkLst>
        </pc:spChg>
        <pc:spChg chg="add del">
          <ac:chgData name="Gosti gosti" userId="915942de57976e7c" providerId="Windows Live" clId="Web-{81717C8B-C6CA-4361-B288-126CFFAB7BDF}" dt="2021-01-23T10:22:20.456" v="509"/>
          <ac:spMkLst>
            <pc:docMk/>
            <pc:sldMk cId="637746003" sldId="261"/>
            <ac:spMk id="19" creationId="{C5B55FC3-961D-4325-82F1-DE92B0D04E03}"/>
          </ac:spMkLst>
        </pc:spChg>
        <pc:spChg chg="add del">
          <ac:chgData name="Gosti gosti" userId="915942de57976e7c" providerId="Windows Live" clId="Web-{81717C8B-C6CA-4361-B288-126CFFAB7BDF}" dt="2021-01-23T10:22:20.456" v="509"/>
          <ac:spMkLst>
            <pc:docMk/>
            <pc:sldMk cId="637746003" sldId="261"/>
            <ac:spMk id="21" creationId="{4C8AB332-D09E-4F28-943C-DABDD4716A3C}"/>
          </ac:spMkLst>
        </pc:spChg>
        <pc:spChg chg="add">
          <ac:chgData name="Gosti gosti" userId="915942de57976e7c" providerId="Windows Live" clId="Web-{81717C8B-C6CA-4361-B288-126CFFAB7BDF}" dt="2021-01-23T10:22:20.456" v="509"/>
          <ac:spMkLst>
            <pc:docMk/>
            <pc:sldMk cId="637746003" sldId="261"/>
            <ac:spMk id="27" creationId="{16AC3602-3348-4F31-9E43-076B03514ECB}"/>
          </ac:spMkLst>
        </pc:spChg>
        <pc:spChg chg="add">
          <ac:chgData name="Gosti gosti" userId="915942de57976e7c" providerId="Windows Live" clId="Web-{81717C8B-C6CA-4361-B288-126CFFAB7BDF}" dt="2021-01-23T10:22:20.456" v="509"/>
          <ac:spMkLst>
            <pc:docMk/>
            <pc:sldMk cId="637746003" sldId="261"/>
            <ac:spMk id="29" creationId="{394094B0-A6C9-44BE-9042-66EF0612F625}"/>
          </ac:spMkLst>
        </pc:spChg>
        <pc:spChg chg="add">
          <ac:chgData name="Gosti gosti" userId="915942de57976e7c" providerId="Windows Live" clId="Web-{81717C8B-C6CA-4361-B288-126CFFAB7BDF}" dt="2021-01-23T10:22:20.456" v="509"/>
          <ac:spMkLst>
            <pc:docMk/>
            <pc:sldMk cId="637746003" sldId="261"/>
            <ac:spMk id="31" creationId="{64C2CA96-0B16-4AA7-B340-33044D238597}"/>
          </ac:spMkLst>
        </pc:spChg>
        <pc:spChg chg="add">
          <ac:chgData name="Gosti gosti" userId="915942de57976e7c" providerId="Windows Live" clId="Web-{81717C8B-C6CA-4361-B288-126CFFAB7BDF}" dt="2021-01-23T10:22:20.456" v="509"/>
          <ac:spMkLst>
            <pc:docMk/>
            <pc:sldMk cId="637746003" sldId="261"/>
            <ac:spMk id="35" creationId="{1D50D7A8-F1D5-4306-8A9B-DD7A73EB8BCE}"/>
          </ac:spMkLst>
        </pc:spChg>
        <pc:graphicFrameChg chg="add del">
          <ac:chgData name="Gosti gosti" userId="915942de57976e7c" providerId="Windows Live" clId="Web-{81717C8B-C6CA-4361-B288-126CFFAB7BDF}" dt="2021-01-23T10:20:37.784" v="424"/>
          <ac:graphicFrameMkLst>
            <pc:docMk/>
            <pc:sldMk cId="637746003" sldId="261"/>
            <ac:graphicFrameMk id="5" creationId="{190E70D4-E6AE-4F94-ABA2-D2341050B354}"/>
          </ac:graphicFrameMkLst>
        </pc:graphicFrameChg>
        <pc:graphicFrameChg chg="add del">
          <ac:chgData name="Gosti gosti" userId="915942de57976e7c" providerId="Windows Live" clId="Web-{81717C8B-C6CA-4361-B288-126CFFAB7BDF}" dt="2021-01-23T10:20:49.393" v="426"/>
          <ac:graphicFrameMkLst>
            <pc:docMk/>
            <pc:sldMk cId="637746003" sldId="261"/>
            <ac:graphicFrameMk id="14" creationId="{1E97B22B-4C50-43C7-ABC0-E31691812ADF}"/>
          </ac:graphicFrameMkLst>
        </pc:graphicFrameChg>
        <pc:graphicFrameChg chg="add mod modGraphic">
          <ac:chgData name="Gosti gosti" userId="915942de57976e7c" providerId="Windows Live" clId="Web-{81717C8B-C6CA-4361-B288-126CFFAB7BDF}" dt="2021-01-23T10:23:52.753" v="524" actId="20577"/>
          <ac:graphicFrameMkLst>
            <pc:docMk/>
            <pc:sldMk cId="637746003" sldId="261"/>
            <ac:graphicFrameMk id="22" creationId="{1F913769-12A4-4125-8D95-C8896DCE028D}"/>
          </ac:graphicFrameMkLst>
        </pc:graphicFrameChg>
        <pc:cxnChg chg="add del">
          <ac:chgData name="Gosti gosti" userId="915942de57976e7c" providerId="Windows Live" clId="Web-{81717C8B-C6CA-4361-B288-126CFFAB7BDF}" dt="2021-01-23T10:20:49.393" v="426"/>
          <ac:cxnSpMkLst>
            <pc:docMk/>
            <pc:sldMk cId="637746003" sldId="261"/>
            <ac:cxnSpMk id="10" creationId="{94169334-264D-4176-8BDE-037249A61B4E}"/>
          </ac:cxnSpMkLst>
        </pc:cxnChg>
        <pc:cxnChg chg="add del">
          <ac:chgData name="Gosti gosti" userId="915942de57976e7c" providerId="Windows Live" clId="Web-{81717C8B-C6CA-4361-B288-126CFFAB7BDF}" dt="2021-01-23T10:20:37.784" v="424"/>
          <ac:cxnSpMkLst>
            <pc:docMk/>
            <pc:sldMk cId="637746003" sldId="261"/>
            <ac:cxnSpMk id="15" creationId="{C8F51B3F-8331-4E4A-AE96-D47B1006EEAD}"/>
          </ac:cxnSpMkLst>
        </pc:cxnChg>
        <pc:cxnChg chg="add del">
          <ac:chgData name="Gosti gosti" userId="915942de57976e7c" providerId="Windows Live" clId="Web-{81717C8B-C6CA-4361-B288-126CFFAB7BDF}" dt="2021-01-23T10:22:20.456" v="509"/>
          <ac:cxnSpMkLst>
            <pc:docMk/>
            <pc:sldMk cId="637746003" sldId="261"/>
            <ac:cxnSpMk id="20" creationId="{C8F51B3F-8331-4E4A-AE96-D47B1006EEAD}"/>
          </ac:cxnSpMkLst>
        </pc:cxnChg>
        <pc:cxnChg chg="add">
          <ac:chgData name="Gosti gosti" userId="915942de57976e7c" providerId="Windows Live" clId="Web-{81717C8B-C6CA-4361-B288-126CFFAB7BDF}" dt="2021-01-23T10:22:20.456" v="509"/>
          <ac:cxnSpMkLst>
            <pc:docMk/>
            <pc:sldMk cId="637746003" sldId="261"/>
            <ac:cxnSpMk id="33" creationId="{94169334-264D-4176-8BDE-037249A61B4E}"/>
          </ac:cxnSpMkLst>
        </pc:cxnChg>
      </pc:sldChg>
      <pc:sldChg chg="addSp delSp modSp new">
        <pc:chgData name="Gosti gosti" userId="915942de57976e7c" providerId="Windows Live" clId="Web-{81717C8B-C6CA-4361-B288-126CFFAB7BDF}" dt="2021-01-23T11:10:55.497" v="1821" actId="20577"/>
        <pc:sldMkLst>
          <pc:docMk/>
          <pc:sldMk cId="2194237245" sldId="262"/>
        </pc:sldMkLst>
        <pc:spChg chg="mod">
          <ac:chgData name="Gosti gosti" userId="915942de57976e7c" providerId="Windows Live" clId="Web-{81717C8B-C6CA-4361-B288-126CFFAB7BDF}" dt="2021-01-23T10:32:22.614" v="754" actId="20577"/>
          <ac:spMkLst>
            <pc:docMk/>
            <pc:sldMk cId="2194237245" sldId="262"/>
            <ac:spMk id="2" creationId="{A3234B31-BC14-4B40-A4B6-B7FF5F89B494}"/>
          </ac:spMkLst>
        </pc:spChg>
        <pc:spChg chg="mod">
          <ac:chgData name="Gosti gosti" userId="915942de57976e7c" providerId="Windows Live" clId="Web-{81717C8B-C6CA-4361-B288-126CFFAB7BDF}" dt="2021-01-23T11:10:55.497" v="1821" actId="20577"/>
          <ac:spMkLst>
            <pc:docMk/>
            <pc:sldMk cId="2194237245" sldId="262"/>
            <ac:spMk id="3" creationId="{2807E5BD-AABA-487B-B41E-55E9C736A037}"/>
          </ac:spMkLst>
        </pc:spChg>
        <pc:spChg chg="add del">
          <ac:chgData name="Gosti gosti" userId="915942de57976e7c" providerId="Windows Live" clId="Web-{81717C8B-C6CA-4361-B288-126CFFAB7BDF}" dt="2021-01-23T10:38:20.381" v="860"/>
          <ac:spMkLst>
            <pc:docMk/>
            <pc:sldMk cId="2194237245" sldId="262"/>
            <ac:spMk id="5" creationId="{CDDC2A76-0307-4E6D-9364-0D0B6550B60E}"/>
          </ac:spMkLst>
        </pc:spChg>
      </pc:sldChg>
      <pc:sldChg chg="addSp delSp modSp new">
        <pc:chgData name="Gosti gosti" userId="915942de57976e7c" providerId="Windows Live" clId="Web-{81717C8B-C6CA-4361-B288-126CFFAB7BDF}" dt="2021-01-23T11:02:51.649" v="1594"/>
        <pc:sldMkLst>
          <pc:docMk/>
          <pc:sldMk cId="1322922626" sldId="263"/>
        </pc:sldMkLst>
        <pc:spChg chg="mod">
          <ac:chgData name="Gosti gosti" userId="915942de57976e7c" providerId="Windows Live" clId="Web-{81717C8B-C6CA-4361-B288-126CFFAB7BDF}" dt="2021-01-23T11:02:45.884" v="1593"/>
          <ac:spMkLst>
            <pc:docMk/>
            <pc:sldMk cId="1322922626" sldId="263"/>
            <ac:spMk id="2" creationId="{DA8D2B65-A591-43C1-85ED-A50AF5F035B7}"/>
          </ac:spMkLst>
        </pc:spChg>
        <pc:spChg chg="del mod">
          <ac:chgData name="Gosti gosti" userId="915942de57976e7c" providerId="Windows Live" clId="Web-{81717C8B-C6CA-4361-B288-126CFFAB7BDF}" dt="2021-01-23T10:38:51.959" v="864"/>
          <ac:spMkLst>
            <pc:docMk/>
            <pc:sldMk cId="1322922626" sldId="263"/>
            <ac:spMk id="3" creationId="{A7BEA613-EC1D-435B-9677-5EC2D5CA8BDF}"/>
          </ac:spMkLst>
        </pc:spChg>
        <pc:spChg chg="add del mod">
          <ac:chgData name="Gosti gosti" userId="915942de57976e7c" providerId="Windows Live" clId="Web-{81717C8B-C6CA-4361-B288-126CFFAB7BDF}" dt="2021-01-23T10:39:44.365" v="866"/>
          <ac:spMkLst>
            <pc:docMk/>
            <pc:sldMk cId="1322922626" sldId="263"/>
            <ac:spMk id="6" creationId="{D71BAEB8-44E8-4F37-8A29-E28C5A2DE66C}"/>
          </ac:spMkLst>
        </pc:spChg>
        <pc:graphicFrameChg chg="add del mod ord modGraphic">
          <ac:chgData name="Gosti gosti" userId="915942de57976e7c" providerId="Windows Live" clId="Web-{81717C8B-C6CA-4361-B288-126CFFAB7BDF}" dt="2021-01-23T10:39:36.693" v="865"/>
          <ac:graphicFrameMkLst>
            <pc:docMk/>
            <pc:sldMk cId="1322922626" sldId="263"/>
            <ac:graphicFrameMk id="4" creationId="{1CA3F3D1-EF7B-4C43-92C3-7EEE950B71D4}"/>
          </ac:graphicFrameMkLst>
        </pc:graphicFrameChg>
        <pc:graphicFrameChg chg="add mod ord modGraphic">
          <ac:chgData name="Gosti gosti" userId="915942de57976e7c" providerId="Windows Live" clId="Web-{81717C8B-C6CA-4361-B288-126CFFAB7BDF}" dt="2021-01-23T11:02:51.649" v="1594"/>
          <ac:graphicFrameMkLst>
            <pc:docMk/>
            <pc:sldMk cId="1322922626" sldId="263"/>
            <ac:graphicFrameMk id="7" creationId="{F028D921-534E-44E3-A5FC-8C49A63E967B}"/>
          </ac:graphicFrameMkLst>
        </pc:graphicFrameChg>
      </pc:sldChg>
      <pc:sldChg chg="addSp delSp modSp new">
        <pc:chgData name="Gosti gosti" userId="915942de57976e7c" providerId="Windows Live" clId="Web-{81717C8B-C6CA-4361-B288-126CFFAB7BDF}" dt="2021-01-23T11:12:12.341" v="1836"/>
        <pc:sldMkLst>
          <pc:docMk/>
          <pc:sldMk cId="3771749375" sldId="264"/>
        </pc:sldMkLst>
        <pc:spChg chg="del">
          <ac:chgData name="Gosti gosti" userId="915942de57976e7c" providerId="Windows Live" clId="Web-{81717C8B-C6CA-4361-B288-126CFFAB7BDF}" dt="2021-01-23T10:42:34.412" v="1204"/>
          <ac:spMkLst>
            <pc:docMk/>
            <pc:sldMk cId="3771749375" sldId="264"/>
            <ac:spMk id="2" creationId="{38FB7A68-2439-4FDA-9483-F6A634575C9D}"/>
          </ac:spMkLst>
        </pc:spChg>
        <pc:spChg chg="del mod">
          <ac:chgData name="Gosti gosti" userId="915942de57976e7c" providerId="Windows Live" clId="Web-{81717C8B-C6CA-4361-B288-126CFFAB7BDF}" dt="2021-01-23T10:42:43.475" v="1207"/>
          <ac:spMkLst>
            <pc:docMk/>
            <pc:sldMk cId="3771749375" sldId="264"/>
            <ac:spMk id="3" creationId="{05381800-B4CD-47DD-AA78-C8D062D9A55D}"/>
          </ac:spMkLst>
        </pc:spChg>
        <pc:spChg chg="add del mod">
          <ac:chgData name="Gosti gosti" userId="915942de57976e7c" providerId="Windows Live" clId="Web-{81717C8B-C6CA-4361-B288-126CFFAB7BDF}" dt="2021-01-23T10:43:38.428" v="1219"/>
          <ac:spMkLst>
            <pc:docMk/>
            <pc:sldMk cId="3771749375" sldId="264"/>
            <ac:spMk id="6" creationId="{7E574259-8761-4B5C-BFBE-264C31605448}"/>
          </ac:spMkLst>
        </pc:spChg>
        <pc:graphicFrameChg chg="add del mod ord modGraphic">
          <ac:chgData name="Gosti gosti" userId="915942de57976e7c" providerId="Windows Live" clId="Web-{81717C8B-C6CA-4361-B288-126CFFAB7BDF}" dt="2021-01-23T10:43:29.663" v="1218"/>
          <ac:graphicFrameMkLst>
            <pc:docMk/>
            <pc:sldMk cId="3771749375" sldId="264"/>
            <ac:graphicFrameMk id="4" creationId="{B010E96F-4810-4A10-B813-5602C5EA27E9}"/>
          </ac:graphicFrameMkLst>
        </pc:graphicFrameChg>
        <pc:graphicFrameChg chg="add mod ord modGraphic">
          <ac:chgData name="Gosti gosti" userId="915942de57976e7c" providerId="Windows Live" clId="Web-{81717C8B-C6CA-4361-B288-126CFFAB7BDF}" dt="2021-01-23T11:12:12.341" v="1836"/>
          <ac:graphicFrameMkLst>
            <pc:docMk/>
            <pc:sldMk cId="3771749375" sldId="264"/>
            <ac:graphicFrameMk id="7" creationId="{4D802003-A6F6-4062-9AD1-818EDACDF93E}"/>
          </ac:graphicFrameMkLst>
        </pc:graphicFrameChg>
      </pc:sldChg>
      <pc:sldChg chg="addSp delSp modSp new">
        <pc:chgData name="Gosti gosti" userId="915942de57976e7c" providerId="Windows Live" clId="Web-{81717C8B-C6CA-4361-B288-126CFFAB7BDF}" dt="2021-01-23T10:52:03.820" v="1376"/>
        <pc:sldMkLst>
          <pc:docMk/>
          <pc:sldMk cId="2145242514" sldId="265"/>
        </pc:sldMkLst>
        <pc:spChg chg="mod">
          <ac:chgData name="Gosti gosti" userId="915942de57976e7c" providerId="Windows Live" clId="Web-{81717C8B-C6CA-4361-B288-126CFFAB7BDF}" dt="2021-01-23T10:52:03.820" v="1376"/>
          <ac:spMkLst>
            <pc:docMk/>
            <pc:sldMk cId="2145242514" sldId="265"/>
            <ac:spMk id="2" creationId="{A9F066A0-44C7-45FB-B107-118C84F8C758}"/>
          </ac:spMkLst>
        </pc:spChg>
        <pc:spChg chg="del">
          <ac:chgData name="Gosti gosti" userId="915942de57976e7c" providerId="Windows Live" clId="Web-{81717C8B-C6CA-4361-B288-126CFFAB7BDF}" dt="2021-01-23T10:50:54.960" v="1362"/>
          <ac:spMkLst>
            <pc:docMk/>
            <pc:sldMk cId="2145242514" sldId="265"/>
            <ac:spMk id="3" creationId="{B1F4CAFC-E1A6-42AD-9EE7-04BF791AC597}"/>
          </ac:spMkLst>
        </pc:spChg>
        <pc:picChg chg="add mod ord">
          <ac:chgData name="Gosti gosti" userId="915942de57976e7c" providerId="Windows Live" clId="Web-{81717C8B-C6CA-4361-B288-126CFFAB7BDF}" dt="2021-01-23T10:51:45.398" v="1369"/>
          <ac:picMkLst>
            <pc:docMk/>
            <pc:sldMk cId="2145242514" sldId="265"/>
            <ac:picMk id="4" creationId="{6CFA60FF-73D4-4BEE-A6ED-544ED46D99A5}"/>
          </ac:picMkLst>
        </pc:picChg>
      </pc:sldChg>
      <pc:sldChg chg="addSp delSp modSp new mod setBg">
        <pc:chgData name="Gosti gosti" userId="915942de57976e7c" providerId="Windows Live" clId="Web-{81717C8B-C6CA-4361-B288-126CFFAB7BDF}" dt="2021-01-23T11:00:33.946" v="1543" actId="14100"/>
        <pc:sldMkLst>
          <pc:docMk/>
          <pc:sldMk cId="776281134" sldId="266"/>
        </pc:sldMkLst>
        <pc:spChg chg="mod">
          <ac:chgData name="Gosti gosti" userId="915942de57976e7c" providerId="Windows Live" clId="Web-{81717C8B-C6CA-4361-B288-126CFFAB7BDF}" dt="2021-01-23T11:00:26.477" v="1541" actId="20577"/>
          <ac:spMkLst>
            <pc:docMk/>
            <pc:sldMk cId="776281134" sldId="266"/>
            <ac:spMk id="2" creationId="{07352285-275B-4D6E-BD0B-8AF25FA03262}"/>
          </ac:spMkLst>
        </pc:spChg>
        <pc:spChg chg="del mod">
          <ac:chgData name="Gosti gosti" userId="915942de57976e7c" providerId="Windows Live" clId="Web-{81717C8B-C6CA-4361-B288-126CFFAB7BDF}" dt="2021-01-23T10:59:51.055" v="1531"/>
          <ac:spMkLst>
            <pc:docMk/>
            <pc:sldMk cId="776281134" sldId="266"/>
            <ac:spMk id="3" creationId="{7F1BD03E-2A62-4090-86EA-346ADD08A08E}"/>
          </ac:spMkLst>
        </pc:spChg>
        <pc:spChg chg="add">
          <ac:chgData name="Gosti gosti" userId="915942de57976e7c" providerId="Windows Live" clId="Web-{81717C8B-C6CA-4361-B288-126CFFAB7BDF}" dt="2021-01-23T10:59:51.055" v="1531"/>
          <ac:spMkLst>
            <pc:docMk/>
            <pc:sldMk cId="776281134" sldId="266"/>
            <ac:spMk id="9" creationId="{16AC3602-3348-4F31-9E43-076B03514ECB}"/>
          </ac:spMkLst>
        </pc:spChg>
        <pc:spChg chg="add">
          <ac:chgData name="Gosti gosti" userId="915942de57976e7c" providerId="Windows Live" clId="Web-{81717C8B-C6CA-4361-B288-126CFFAB7BDF}" dt="2021-01-23T10:59:51.055" v="1531"/>
          <ac:spMkLst>
            <pc:docMk/>
            <pc:sldMk cId="776281134" sldId="266"/>
            <ac:spMk id="13" creationId="{394094B0-A6C9-44BE-9042-66EF0612F625}"/>
          </ac:spMkLst>
        </pc:spChg>
        <pc:spChg chg="add">
          <ac:chgData name="Gosti gosti" userId="915942de57976e7c" providerId="Windows Live" clId="Web-{81717C8B-C6CA-4361-B288-126CFFAB7BDF}" dt="2021-01-23T10:59:51.055" v="1531"/>
          <ac:spMkLst>
            <pc:docMk/>
            <pc:sldMk cId="776281134" sldId="266"/>
            <ac:spMk id="15" creationId="{64C2CA96-0B16-4AA7-B340-33044D238597}"/>
          </ac:spMkLst>
        </pc:spChg>
        <pc:spChg chg="add">
          <ac:chgData name="Gosti gosti" userId="915942de57976e7c" providerId="Windows Live" clId="Web-{81717C8B-C6CA-4361-B288-126CFFAB7BDF}" dt="2021-01-23T10:59:51.055" v="1531"/>
          <ac:spMkLst>
            <pc:docMk/>
            <pc:sldMk cId="776281134" sldId="266"/>
            <ac:spMk id="17" creationId="{1D50D7A8-F1D5-4306-8A9B-DD7A73EB8BCE}"/>
          </ac:spMkLst>
        </pc:spChg>
        <pc:graphicFrameChg chg="add mod">
          <ac:chgData name="Gosti gosti" userId="915942de57976e7c" providerId="Windows Live" clId="Web-{81717C8B-C6CA-4361-B288-126CFFAB7BDF}" dt="2021-01-23T11:00:33.946" v="1543" actId="14100"/>
          <ac:graphicFrameMkLst>
            <pc:docMk/>
            <pc:sldMk cId="776281134" sldId="266"/>
            <ac:graphicFrameMk id="5" creationId="{0FC79894-8412-48B7-A87D-5CF39A73D678}"/>
          </ac:graphicFrameMkLst>
        </pc:graphicFrameChg>
        <pc:cxnChg chg="add">
          <ac:chgData name="Gosti gosti" userId="915942de57976e7c" providerId="Windows Live" clId="Web-{81717C8B-C6CA-4361-B288-126CFFAB7BDF}" dt="2021-01-23T10:59:51.055" v="1531"/>
          <ac:cxnSpMkLst>
            <pc:docMk/>
            <pc:sldMk cId="776281134" sldId="266"/>
            <ac:cxnSpMk id="11" creationId="{94169334-264D-4176-8BDE-037249A61B4E}"/>
          </ac:cxnSpMkLst>
        </pc:cxnChg>
      </pc:sldChg>
      <pc:sldChg chg="addSp delSp modSp new">
        <pc:chgData name="Gosti gosti" userId="915942de57976e7c" providerId="Windows Live" clId="Web-{81717C8B-C6CA-4361-B288-126CFFAB7BDF}" dt="2021-01-23T11:07:56.822" v="1700"/>
        <pc:sldMkLst>
          <pc:docMk/>
          <pc:sldMk cId="3753724717" sldId="267"/>
        </pc:sldMkLst>
        <pc:spChg chg="mod">
          <ac:chgData name="Gosti gosti" userId="915942de57976e7c" providerId="Windows Live" clId="Web-{81717C8B-C6CA-4361-B288-126CFFAB7BDF}" dt="2021-01-23T11:06:42.009" v="1638" actId="20577"/>
          <ac:spMkLst>
            <pc:docMk/>
            <pc:sldMk cId="3753724717" sldId="267"/>
            <ac:spMk id="2" creationId="{067B4700-41A9-43F4-BA8B-09D9224D9F4D}"/>
          </ac:spMkLst>
        </pc:spChg>
        <pc:spChg chg="del mod">
          <ac:chgData name="Gosti gosti" userId="915942de57976e7c" providerId="Windows Live" clId="Web-{81717C8B-C6CA-4361-B288-126CFFAB7BDF}" dt="2021-01-23T11:07:56.822" v="1700"/>
          <ac:spMkLst>
            <pc:docMk/>
            <pc:sldMk cId="3753724717" sldId="267"/>
            <ac:spMk id="3" creationId="{51691811-A278-44C1-BCF6-D73BE9878BE9}"/>
          </ac:spMkLst>
        </pc:spChg>
        <pc:graphicFrameChg chg="add">
          <ac:chgData name="Gosti gosti" userId="915942de57976e7c" providerId="Windows Live" clId="Web-{81717C8B-C6CA-4361-B288-126CFFAB7BDF}" dt="2021-01-23T11:07:56.822" v="1700"/>
          <ac:graphicFrameMkLst>
            <pc:docMk/>
            <pc:sldMk cId="3753724717" sldId="267"/>
            <ac:graphicFrameMk id="5" creationId="{17F50C5D-7AA1-4146-8EF2-989C86AA44BE}"/>
          </ac:graphicFrameMkLst>
        </pc:graphicFrameChg>
      </pc:sldChg>
      <pc:sldChg chg="addSp delSp modSp new mod ord setBg">
        <pc:chgData name="Gosti gosti" userId="915942de57976e7c" providerId="Windows Live" clId="Web-{81717C8B-C6CA-4361-B288-126CFFAB7BDF}" dt="2021-01-23T12:35:03.109" v="2955"/>
        <pc:sldMkLst>
          <pc:docMk/>
          <pc:sldMk cId="2733158456" sldId="268"/>
        </pc:sldMkLst>
        <pc:spChg chg="mod">
          <ac:chgData name="Gosti gosti" userId="915942de57976e7c" providerId="Windows Live" clId="Web-{81717C8B-C6CA-4361-B288-126CFFAB7BDF}" dt="2021-01-23T11:04:01.243" v="1602"/>
          <ac:spMkLst>
            <pc:docMk/>
            <pc:sldMk cId="2733158456" sldId="268"/>
            <ac:spMk id="2" creationId="{9B20F949-63DB-4320-BFE0-92A99677EC3B}"/>
          </ac:spMkLst>
        </pc:spChg>
        <pc:spChg chg="del mod">
          <ac:chgData name="Gosti gosti" userId="915942de57976e7c" providerId="Windows Live" clId="Web-{81717C8B-C6CA-4361-B288-126CFFAB7BDF}" dt="2021-01-23T12:35:03.109" v="2955"/>
          <ac:spMkLst>
            <pc:docMk/>
            <pc:sldMk cId="2733158456" sldId="268"/>
            <ac:spMk id="3" creationId="{1AF1ADA7-C498-4522-977A-A9C4F0DF7F89}"/>
          </ac:spMkLst>
        </pc:spChg>
        <pc:spChg chg="add">
          <ac:chgData name="Gosti gosti" userId="915942de57976e7c" providerId="Windows Live" clId="Web-{81717C8B-C6CA-4361-B288-126CFFAB7BDF}" dt="2021-01-23T11:04:01.243" v="1602"/>
          <ac:spMkLst>
            <pc:docMk/>
            <pc:sldMk cId="2733158456" sldId="268"/>
            <ac:spMk id="8" creationId="{8F9CBE3F-79A8-4F8F-88D9-DAD03D0D281F}"/>
          </ac:spMkLst>
        </pc:spChg>
        <pc:spChg chg="add">
          <ac:chgData name="Gosti gosti" userId="915942de57976e7c" providerId="Windows Live" clId="Web-{81717C8B-C6CA-4361-B288-126CFFAB7BDF}" dt="2021-01-23T11:04:01.243" v="1602"/>
          <ac:spMkLst>
            <pc:docMk/>
            <pc:sldMk cId="2733158456" sldId="268"/>
            <ac:spMk id="10" creationId="{508BEF50-7B1E-49A4-BC19-5F4F1D755E64}"/>
          </ac:spMkLst>
        </pc:spChg>
        <pc:spChg chg="add">
          <ac:chgData name="Gosti gosti" userId="915942de57976e7c" providerId="Windows Live" clId="Web-{81717C8B-C6CA-4361-B288-126CFFAB7BDF}" dt="2021-01-23T11:04:01.243" v="1602"/>
          <ac:spMkLst>
            <pc:docMk/>
            <pc:sldMk cId="2733158456" sldId="268"/>
            <ac:spMk id="12" creationId="{C5CB530E-515E-412C-9DF1-5F8FFBD6F383}"/>
          </ac:spMkLst>
        </pc:spChg>
        <pc:spChg chg="add">
          <ac:chgData name="Gosti gosti" userId="915942de57976e7c" providerId="Windows Live" clId="Web-{81717C8B-C6CA-4361-B288-126CFFAB7BDF}" dt="2021-01-23T11:04:01.243" v="1602"/>
          <ac:spMkLst>
            <pc:docMk/>
            <pc:sldMk cId="2733158456" sldId="268"/>
            <ac:spMk id="14" creationId="{AEA7509D-F04F-40CB-A0B3-EEF16499CC9F}"/>
          </ac:spMkLst>
        </pc:spChg>
        <pc:spChg chg="add">
          <ac:chgData name="Gosti gosti" userId="915942de57976e7c" providerId="Windows Live" clId="Web-{81717C8B-C6CA-4361-B288-126CFFAB7BDF}" dt="2021-01-23T11:04:01.243" v="1602"/>
          <ac:spMkLst>
            <pc:docMk/>
            <pc:sldMk cId="2733158456" sldId="268"/>
            <ac:spMk id="16" creationId="{C39ADB8F-D187-49D7-BDCF-C1B6DC727068}"/>
          </ac:spMkLst>
        </pc:spChg>
        <pc:spChg chg="add">
          <ac:chgData name="Gosti gosti" userId="915942de57976e7c" providerId="Windows Live" clId="Web-{81717C8B-C6CA-4361-B288-126CFFAB7BDF}" dt="2021-01-23T11:04:01.243" v="1602"/>
          <ac:spMkLst>
            <pc:docMk/>
            <pc:sldMk cId="2733158456" sldId="268"/>
            <ac:spMk id="18" creationId="{712D4376-A578-4FF1-94FC-245E7A6A489F}"/>
          </ac:spMkLst>
        </pc:spChg>
        <pc:spChg chg="add">
          <ac:chgData name="Gosti gosti" userId="915942de57976e7c" providerId="Windows Live" clId="Web-{81717C8B-C6CA-4361-B288-126CFFAB7BDF}" dt="2021-01-23T11:04:01.243" v="1602"/>
          <ac:spMkLst>
            <pc:docMk/>
            <pc:sldMk cId="2733158456" sldId="268"/>
            <ac:spMk id="20" creationId="{3FBAD350-5664-4811-A208-657FB882D350}"/>
          </ac:spMkLst>
        </pc:spChg>
        <pc:cxnChg chg="add">
          <ac:chgData name="Gosti gosti" userId="915942de57976e7c" providerId="Windows Live" clId="Web-{81717C8B-C6CA-4361-B288-126CFFAB7BDF}" dt="2021-01-23T11:04:01.243" v="1602"/>
          <ac:cxnSpMkLst>
            <pc:docMk/>
            <pc:sldMk cId="2733158456" sldId="268"/>
            <ac:cxnSpMk id="22" creationId="{56020367-4FD5-4596-8E10-C5F095CD8DBF}"/>
          </ac:cxnSpMkLst>
        </pc:cxnChg>
      </pc:sldChg>
      <pc:sldChg chg="addSp delSp modSp new mod setBg">
        <pc:chgData name="Gosti gosti" userId="915942de57976e7c" providerId="Windows Live" clId="Web-{81717C8B-C6CA-4361-B288-126CFFAB7BDF}" dt="2021-01-23T11:14:06.357" v="1884" actId="14100"/>
        <pc:sldMkLst>
          <pc:docMk/>
          <pc:sldMk cId="999209201" sldId="269"/>
        </pc:sldMkLst>
        <pc:spChg chg="mod">
          <ac:chgData name="Gosti gosti" userId="915942de57976e7c" providerId="Windows Live" clId="Web-{81717C8B-C6CA-4361-B288-126CFFAB7BDF}" dt="2021-01-23T11:13:52.263" v="1881"/>
          <ac:spMkLst>
            <pc:docMk/>
            <pc:sldMk cId="999209201" sldId="269"/>
            <ac:spMk id="2" creationId="{EDB0F588-82F5-49F6-815C-7898F563592B}"/>
          </ac:spMkLst>
        </pc:spChg>
        <pc:spChg chg="del mod">
          <ac:chgData name="Gosti gosti" userId="915942de57976e7c" providerId="Windows Live" clId="Web-{81717C8B-C6CA-4361-B288-126CFFAB7BDF}" dt="2021-01-23T11:13:52.263" v="1881"/>
          <ac:spMkLst>
            <pc:docMk/>
            <pc:sldMk cId="999209201" sldId="269"/>
            <ac:spMk id="3" creationId="{19C43F8A-D8C7-4466-8B10-D961CE539EEA}"/>
          </ac:spMkLst>
        </pc:spChg>
        <pc:spChg chg="add">
          <ac:chgData name="Gosti gosti" userId="915942de57976e7c" providerId="Windows Live" clId="Web-{81717C8B-C6CA-4361-B288-126CFFAB7BDF}" dt="2021-01-23T11:13:52.263" v="1881"/>
          <ac:spMkLst>
            <pc:docMk/>
            <pc:sldMk cId="999209201" sldId="269"/>
            <ac:spMk id="9" creationId="{2659FDB4-FCBE-4A89-B46D-43D4FA54464D}"/>
          </ac:spMkLst>
        </pc:spChg>
        <pc:graphicFrameChg chg="add mod">
          <ac:chgData name="Gosti gosti" userId="915942de57976e7c" providerId="Windows Live" clId="Web-{81717C8B-C6CA-4361-B288-126CFFAB7BDF}" dt="2021-01-23T11:14:06.357" v="1884" actId="14100"/>
          <ac:graphicFrameMkLst>
            <pc:docMk/>
            <pc:sldMk cId="999209201" sldId="269"/>
            <ac:graphicFrameMk id="5" creationId="{DAD057C7-287E-42B9-8184-0F9E17CC0A36}"/>
          </ac:graphicFrameMkLst>
        </pc:graphicFrameChg>
        <pc:cxnChg chg="add">
          <ac:chgData name="Gosti gosti" userId="915942de57976e7c" providerId="Windows Live" clId="Web-{81717C8B-C6CA-4361-B288-126CFFAB7BDF}" dt="2021-01-23T11:13:52.263" v="1881"/>
          <ac:cxnSpMkLst>
            <pc:docMk/>
            <pc:sldMk cId="999209201" sldId="269"/>
            <ac:cxnSpMk id="11" creationId="{C8F51B3F-8331-4E4A-AE96-D47B1006EEAD}"/>
          </ac:cxnSpMkLst>
        </pc:cxnChg>
      </pc:sldChg>
      <pc:sldChg chg="addSp delSp modSp new mod setBg">
        <pc:chgData name="Gosti gosti" userId="915942de57976e7c" providerId="Windows Live" clId="Web-{81717C8B-C6CA-4361-B288-126CFFAB7BDF}" dt="2021-01-23T12:35:19.484" v="2958" actId="20577"/>
        <pc:sldMkLst>
          <pc:docMk/>
          <pc:sldMk cId="531162405" sldId="270"/>
        </pc:sldMkLst>
        <pc:spChg chg="mod">
          <ac:chgData name="Gosti gosti" userId="915942de57976e7c" providerId="Windows Live" clId="Web-{81717C8B-C6CA-4361-B288-126CFFAB7BDF}" dt="2021-01-23T12:35:19.484" v="2958" actId="20577"/>
          <ac:spMkLst>
            <pc:docMk/>
            <pc:sldMk cId="531162405" sldId="270"/>
            <ac:spMk id="2" creationId="{27AA89E4-060D-42BE-B76B-51EA909781A3}"/>
          </ac:spMkLst>
        </pc:spChg>
        <pc:spChg chg="del mod">
          <ac:chgData name="Gosti gosti" userId="915942de57976e7c" providerId="Windows Live" clId="Web-{81717C8B-C6CA-4361-B288-126CFFAB7BDF}" dt="2021-01-23T11:19:49.858" v="2008"/>
          <ac:spMkLst>
            <pc:docMk/>
            <pc:sldMk cId="531162405" sldId="270"/>
            <ac:spMk id="3" creationId="{C07ABB21-2574-4D7F-911A-FD4002B84267}"/>
          </ac:spMkLst>
        </pc:spChg>
        <pc:spChg chg="add">
          <ac:chgData name="Gosti gosti" userId="915942de57976e7c" providerId="Windows Live" clId="Web-{81717C8B-C6CA-4361-B288-126CFFAB7BDF}" dt="2021-01-23T11:19:49.858" v="2008"/>
          <ac:spMkLst>
            <pc:docMk/>
            <pc:sldMk cId="531162405" sldId="270"/>
            <ac:spMk id="9" creationId="{383F4F3A-DF89-453C-A499-8C259F6A2F13}"/>
          </ac:spMkLst>
        </pc:spChg>
        <pc:spChg chg="add">
          <ac:chgData name="Gosti gosti" userId="915942de57976e7c" providerId="Windows Live" clId="Web-{81717C8B-C6CA-4361-B288-126CFFAB7BDF}" dt="2021-01-23T11:19:49.858" v="2008"/>
          <ac:spMkLst>
            <pc:docMk/>
            <pc:sldMk cId="531162405" sldId="270"/>
            <ac:spMk id="11" creationId="{58BDB0EE-D238-415B-9ED8-62AA6AB2AAD1}"/>
          </ac:spMkLst>
        </pc:spChg>
        <pc:spChg chg="add">
          <ac:chgData name="Gosti gosti" userId="915942de57976e7c" providerId="Windows Live" clId="Web-{81717C8B-C6CA-4361-B288-126CFFAB7BDF}" dt="2021-01-23T11:19:49.858" v="2008"/>
          <ac:spMkLst>
            <pc:docMk/>
            <pc:sldMk cId="531162405" sldId="270"/>
            <ac:spMk id="13" creationId="{C5B55FC3-961D-4325-82F1-DE92B0D04E03}"/>
          </ac:spMkLst>
        </pc:spChg>
        <pc:spChg chg="add">
          <ac:chgData name="Gosti gosti" userId="915942de57976e7c" providerId="Windows Live" clId="Web-{81717C8B-C6CA-4361-B288-126CFFAB7BDF}" dt="2021-01-23T11:19:49.858" v="2008"/>
          <ac:spMkLst>
            <pc:docMk/>
            <pc:sldMk cId="531162405" sldId="270"/>
            <ac:spMk id="17" creationId="{4C8AB332-D09E-4F28-943C-DABDD4716A3C}"/>
          </ac:spMkLst>
        </pc:spChg>
        <pc:graphicFrameChg chg="add">
          <ac:chgData name="Gosti gosti" userId="915942de57976e7c" providerId="Windows Live" clId="Web-{81717C8B-C6CA-4361-B288-126CFFAB7BDF}" dt="2021-01-23T11:19:49.858" v="2008"/>
          <ac:graphicFrameMkLst>
            <pc:docMk/>
            <pc:sldMk cId="531162405" sldId="270"/>
            <ac:graphicFrameMk id="5" creationId="{18E5ECD5-E9F8-4E9F-BC07-FC1F4E915BE7}"/>
          </ac:graphicFrameMkLst>
        </pc:graphicFrameChg>
        <pc:cxnChg chg="add">
          <ac:chgData name="Gosti gosti" userId="915942de57976e7c" providerId="Windows Live" clId="Web-{81717C8B-C6CA-4361-B288-126CFFAB7BDF}" dt="2021-01-23T11:19:49.858" v="2008"/>
          <ac:cxnSpMkLst>
            <pc:docMk/>
            <pc:sldMk cId="531162405" sldId="270"/>
            <ac:cxnSpMk id="15" creationId="{C8F51B3F-8331-4E4A-AE96-D47B1006EEAD}"/>
          </ac:cxnSpMkLst>
        </pc:cxnChg>
      </pc:sldChg>
      <pc:sldChg chg="addSp delSp modSp new mod setBg">
        <pc:chgData name="Gosti gosti" userId="915942de57976e7c" providerId="Windows Live" clId="Web-{81717C8B-C6CA-4361-B288-126CFFAB7BDF}" dt="2021-01-23T12:00:47.385" v="2405" actId="20577"/>
        <pc:sldMkLst>
          <pc:docMk/>
          <pc:sldMk cId="335493671" sldId="271"/>
        </pc:sldMkLst>
        <pc:spChg chg="mod">
          <ac:chgData name="Gosti gosti" userId="915942de57976e7c" providerId="Windows Live" clId="Web-{81717C8B-C6CA-4361-B288-126CFFAB7BDF}" dt="2021-01-23T12:00:47.385" v="2405" actId="20577"/>
          <ac:spMkLst>
            <pc:docMk/>
            <pc:sldMk cId="335493671" sldId="271"/>
            <ac:spMk id="2" creationId="{9104D13A-805B-466D-A3D5-62D5F1E66981}"/>
          </ac:spMkLst>
        </pc:spChg>
        <pc:spChg chg="del mod">
          <ac:chgData name="Gosti gosti" userId="915942de57976e7c" providerId="Windows Live" clId="Web-{81717C8B-C6CA-4361-B288-126CFFAB7BDF}" dt="2021-01-23T12:00:07.432" v="2389"/>
          <ac:spMkLst>
            <pc:docMk/>
            <pc:sldMk cId="335493671" sldId="271"/>
            <ac:spMk id="3" creationId="{50BDF5A1-3693-41B6-AFDF-4767F0772C8A}"/>
          </ac:spMkLst>
        </pc:spChg>
        <pc:spChg chg="add">
          <ac:chgData name="Gosti gosti" userId="915942de57976e7c" providerId="Windows Live" clId="Web-{81717C8B-C6CA-4361-B288-126CFFAB7BDF}" dt="2021-01-23T12:00:07.432" v="2389"/>
          <ac:spMkLst>
            <pc:docMk/>
            <pc:sldMk cId="335493671" sldId="271"/>
            <ac:spMk id="9" creationId="{383F4F3A-DF89-453C-A499-8C259F6A2F13}"/>
          </ac:spMkLst>
        </pc:spChg>
        <pc:spChg chg="add">
          <ac:chgData name="Gosti gosti" userId="915942de57976e7c" providerId="Windows Live" clId="Web-{81717C8B-C6CA-4361-B288-126CFFAB7BDF}" dt="2021-01-23T12:00:07.432" v="2389"/>
          <ac:spMkLst>
            <pc:docMk/>
            <pc:sldMk cId="335493671" sldId="271"/>
            <ac:spMk id="11" creationId="{58BDB0EE-D238-415B-9ED8-62AA6AB2AAD1}"/>
          </ac:spMkLst>
        </pc:spChg>
        <pc:spChg chg="add">
          <ac:chgData name="Gosti gosti" userId="915942de57976e7c" providerId="Windows Live" clId="Web-{81717C8B-C6CA-4361-B288-126CFFAB7BDF}" dt="2021-01-23T12:00:07.432" v="2389"/>
          <ac:spMkLst>
            <pc:docMk/>
            <pc:sldMk cId="335493671" sldId="271"/>
            <ac:spMk id="13" creationId="{C5B55FC3-961D-4325-82F1-DE92B0D04E03}"/>
          </ac:spMkLst>
        </pc:spChg>
        <pc:spChg chg="add">
          <ac:chgData name="Gosti gosti" userId="915942de57976e7c" providerId="Windows Live" clId="Web-{81717C8B-C6CA-4361-B288-126CFFAB7BDF}" dt="2021-01-23T12:00:07.432" v="2389"/>
          <ac:spMkLst>
            <pc:docMk/>
            <pc:sldMk cId="335493671" sldId="271"/>
            <ac:spMk id="17" creationId="{4C8AB332-D09E-4F28-943C-DABDD4716A3C}"/>
          </ac:spMkLst>
        </pc:spChg>
        <pc:graphicFrameChg chg="add">
          <ac:chgData name="Gosti gosti" userId="915942de57976e7c" providerId="Windows Live" clId="Web-{81717C8B-C6CA-4361-B288-126CFFAB7BDF}" dt="2021-01-23T12:00:07.432" v="2389"/>
          <ac:graphicFrameMkLst>
            <pc:docMk/>
            <pc:sldMk cId="335493671" sldId="271"/>
            <ac:graphicFrameMk id="5" creationId="{5DA099DF-C0CC-4848-BC43-AE99F0344F2C}"/>
          </ac:graphicFrameMkLst>
        </pc:graphicFrameChg>
        <pc:cxnChg chg="add">
          <ac:chgData name="Gosti gosti" userId="915942de57976e7c" providerId="Windows Live" clId="Web-{81717C8B-C6CA-4361-B288-126CFFAB7BDF}" dt="2021-01-23T12:00:07.432" v="2389"/>
          <ac:cxnSpMkLst>
            <pc:docMk/>
            <pc:sldMk cId="335493671" sldId="271"/>
            <ac:cxnSpMk id="15" creationId="{C8F51B3F-8331-4E4A-AE96-D47B1006EEAD}"/>
          </ac:cxnSpMkLst>
        </pc:cxnChg>
      </pc:sldChg>
      <pc:sldChg chg="addSp delSp modSp new mod setBg">
        <pc:chgData name="Gosti gosti" userId="915942de57976e7c" providerId="Windows Live" clId="Web-{81717C8B-C6CA-4361-B288-126CFFAB7BDF}" dt="2021-01-23T11:55:42.698" v="2205" actId="1076"/>
        <pc:sldMkLst>
          <pc:docMk/>
          <pc:sldMk cId="726031646" sldId="272"/>
        </pc:sldMkLst>
        <pc:spChg chg="add del">
          <ac:chgData name="Gosti gosti" userId="915942de57976e7c" providerId="Windows Live" clId="Web-{81717C8B-C6CA-4361-B288-126CFFAB7BDF}" dt="2021-01-23T11:55:30.776" v="2199"/>
          <ac:spMkLst>
            <pc:docMk/>
            <pc:sldMk cId="726031646" sldId="272"/>
            <ac:spMk id="2" creationId="{34D0373F-9F3D-4413-9CDB-129C7BDCA9F6}"/>
          </ac:spMkLst>
        </pc:spChg>
        <pc:spChg chg="del">
          <ac:chgData name="Gosti gosti" userId="915942de57976e7c" providerId="Windows Live" clId="Web-{81717C8B-C6CA-4361-B288-126CFFAB7BDF}" dt="2021-01-23T11:54:55.760" v="2192"/>
          <ac:spMkLst>
            <pc:docMk/>
            <pc:sldMk cId="726031646" sldId="272"/>
            <ac:spMk id="3" creationId="{116E6CE7-BEC3-4CBE-A6B2-89D94E40A732}"/>
          </ac:spMkLst>
        </pc:spChg>
        <pc:spChg chg="add del">
          <ac:chgData name="Gosti gosti" userId="915942de57976e7c" providerId="Windows Live" clId="Web-{81717C8B-C6CA-4361-B288-126CFFAB7BDF}" dt="2021-01-23T11:55:26.651" v="2198"/>
          <ac:spMkLst>
            <pc:docMk/>
            <pc:sldMk cId="726031646" sldId="272"/>
            <ac:spMk id="11" creationId="{16B067B1-F4E5-4FDF-813D-C9E872E80075}"/>
          </ac:spMkLst>
        </pc:spChg>
        <pc:picChg chg="add mod ord">
          <ac:chgData name="Gosti gosti" userId="915942de57976e7c" providerId="Windows Live" clId="Web-{81717C8B-C6CA-4361-B288-126CFFAB7BDF}" dt="2021-01-23T11:55:42.698" v="2205" actId="1076"/>
          <ac:picMkLst>
            <pc:docMk/>
            <pc:sldMk cId="726031646" sldId="272"/>
            <ac:picMk id="4" creationId="{7A236352-A2E9-4F36-A508-3F1880A2F56E}"/>
          </ac:picMkLst>
        </pc:picChg>
        <pc:cxnChg chg="add del">
          <ac:chgData name="Gosti gosti" userId="915942de57976e7c" providerId="Windows Live" clId="Web-{81717C8B-C6CA-4361-B288-126CFFAB7BDF}" dt="2021-01-23T11:55:26.651" v="2198"/>
          <ac:cxnSpMkLst>
            <pc:docMk/>
            <pc:sldMk cId="726031646" sldId="272"/>
            <ac:cxnSpMk id="9" creationId="{353C1207-D1C8-49E3-8837-E2B89D366FAE}"/>
          </ac:cxnSpMkLst>
        </pc:cxnChg>
        <pc:cxnChg chg="add del">
          <ac:chgData name="Gosti gosti" userId="915942de57976e7c" providerId="Windows Live" clId="Web-{81717C8B-C6CA-4361-B288-126CFFAB7BDF}" dt="2021-01-23T11:55:26.651" v="2198"/>
          <ac:cxnSpMkLst>
            <pc:docMk/>
            <pc:sldMk cId="726031646" sldId="272"/>
            <ac:cxnSpMk id="13" creationId="{7C9ADA25-078F-42AB-B92D-4535AA4442E1}"/>
          </ac:cxnSpMkLst>
        </pc:cxnChg>
      </pc:sldChg>
      <pc:sldChg chg="addSp delSp modSp new">
        <pc:chgData name="Gosti gosti" userId="915942de57976e7c" providerId="Windows Live" clId="Web-{81717C8B-C6CA-4361-B288-126CFFAB7BDF}" dt="2021-01-23T11:59:57.713" v="2388" actId="14100"/>
        <pc:sldMkLst>
          <pc:docMk/>
          <pc:sldMk cId="1396776215" sldId="273"/>
        </pc:sldMkLst>
        <pc:spChg chg="del">
          <ac:chgData name="Gosti gosti" userId="915942de57976e7c" providerId="Windows Live" clId="Web-{81717C8B-C6CA-4361-B288-126CFFAB7BDF}" dt="2021-01-23T11:59:38.166" v="2383"/>
          <ac:spMkLst>
            <pc:docMk/>
            <pc:sldMk cId="1396776215" sldId="273"/>
            <ac:spMk id="2" creationId="{043A9863-7B53-4CB0-B6EB-2EDF8B937389}"/>
          </ac:spMkLst>
        </pc:spChg>
        <pc:spChg chg="del mod">
          <ac:chgData name="Gosti gosti" userId="915942de57976e7c" providerId="Windows Live" clId="Web-{81717C8B-C6CA-4361-B288-126CFFAB7BDF}" dt="2021-01-23T11:57:12.760" v="2209"/>
          <ac:spMkLst>
            <pc:docMk/>
            <pc:sldMk cId="1396776215" sldId="273"/>
            <ac:spMk id="3" creationId="{472DEA54-DE72-4A8F-8E26-400E5F1C6A0A}"/>
          </ac:spMkLst>
        </pc:spChg>
        <pc:spChg chg="add del mod">
          <ac:chgData name="Gosti gosti" userId="915942de57976e7c" providerId="Windows Live" clId="Web-{81717C8B-C6CA-4361-B288-126CFFAB7BDF}" dt="2021-01-23T11:59:48.025" v="2384"/>
          <ac:spMkLst>
            <pc:docMk/>
            <pc:sldMk cId="1396776215" sldId="273"/>
            <ac:spMk id="6" creationId="{407EED60-1D0A-4E62-AD33-7D884E6DFC03}"/>
          </ac:spMkLst>
        </pc:spChg>
        <pc:graphicFrameChg chg="add mod">
          <ac:chgData name="Gosti gosti" userId="915942de57976e7c" providerId="Windows Live" clId="Web-{81717C8B-C6CA-4361-B288-126CFFAB7BDF}" dt="2021-01-23T11:59:57.713" v="2388" actId="14100"/>
          <ac:graphicFrameMkLst>
            <pc:docMk/>
            <pc:sldMk cId="1396776215" sldId="273"/>
            <ac:graphicFrameMk id="8" creationId="{E71CC679-9A5D-497E-81FB-4559B25F50F4}"/>
          </ac:graphicFrameMkLst>
        </pc:graphicFrameChg>
        <pc:picChg chg="add del mod ord">
          <ac:chgData name="Gosti gosti" userId="915942de57976e7c" providerId="Windows Live" clId="Web-{81717C8B-C6CA-4361-B288-126CFFAB7BDF}" dt="2021-01-23T11:57:15.135" v="2210"/>
          <ac:picMkLst>
            <pc:docMk/>
            <pc:sldMk cId="1396776215" sldId="273"/>
            <ac:picMk id="4" creationId="{8DBDE2E2-9EB7-44BE-BA38-7850D09A75A8}"/>
          </ac:picMkLst>
        </pc:picChg>
      </pc:sldChg>
      <pc:sldChg chg="addSp delSp modSp new mod setBg">
        <pc:chgData name="Gosti gosti" userId="915942de57976e7c" providerId="Windows Live" clId="Web-{81717C8B-C6CA-4361-B288-126CFFAB7BDF}" dt="2021-01-23T12:06:57.087" v="2426" actId="1076"/>
        <pc:sldMkLst>
          <pc:docMk/>
          <pc:sldMk cId="1221413721" sldId="274"/>
        </pc:sldMkLst>
        <pc:spChg chg="del">
          <ac:chgData name="Gosti gosti" userId="915942de57976e7c" providerId="Windows Live" clId="Web-{81717C8B-C6CA-4361-B288-126CFFAB7BDF}" dt="2021-01-23T12:05:58.603" v="2407"/>
          <ac:spMkLst>
            <pc:docMk/>
            <pc:sldMk cId="1221413721" sldId="274"/>
            <ac:spMk id="2" creationId="{57F88C6D-17C2-4979-89F3-CB9B2237649B}"/>
          </ac:spMkLst>
        </pc:spChg>
        <pc:spChg chg="del">
          <ac:chgData name="Gosti gosti" userId="915942de57976e7c" providerId="Windows Live" clId="Web-{81717C8B-C6CA-4361-B288-126CFFAB7BDF}" dt="2021-01-23T12:06:00.822" v="2408"/>
          <ac:spMkLst>
            <pc:docMk/>
            <pc:sldMk cId="1221413721" sldId="274"/>
            <ac:spMk id="3" creationId="{75D94BA4-077D-433C-BBA6-C0AC9C509C70}"/>
          </ac:spMkLst>
        </pc:spChg>
        <pc:spChg chg="add del">
          <ac:chgData name="Gosti gosti" userId="915942de57976e7c" providerId="Windows Live" clId="Web-{81717C8B-C6CA-4361-B288-126CFFAB7BDF}" dt="2021-01-23T12:06:28.494" v="2413"/>
          <ac:spMkLst>
            <pc:docMk/>
            <pc:sldMk cId="1221413721" sldId="274"/>
            <ac:spMk id="7" creationId="{16B067B1-F4E5-4FDF-813D-C9E872E80075}"/>
          </ac:spMkLst>
        </pc:spChg>
        <pc:spChg chg="add del">
          <ac:chgData name="Gosti gosti" userId="915942de57976e7c" providerId="Windows Live" clId="Web-{81717C8B-C6CA-4361-B288-126CFFAB7BDF}" dt="2021-01-23T12:06:31.791" v="2415"/>
          <ac:spMkLst>
            <pc:docMk/>
            <pc:sldMk cId="1221413721" sldId="274"/>
            <ac:spMk id="10" creationId="{16B067B1-F4E5-4FDF-813D-C9E872E80075}"/>
          </ac:spMkLst>
        </pc:spChg>
        <pc:spChg chg="add del">
          <ac:chgData name="Gosti gosti" userId="915942de57976e7c" providerId="Windows Live" clId="Web-{81717C8B-C6CA-4361-B288-126CFFAB7BDF}" dt="2021-01-23T12:06:24.869" v="2411"/>
          <ac:spMkLst>
            <pc:docMk/>
            <pc:sldMk cId="1221413721" sldId="274"/>
            <ac:spMk id="11" creationId="{16B067B1-F4E5-4FDF-813D-C9E872E80075}"/>
          </ac:spMkLst>
        </pc:spChg>
        <pc:spChg chg="add del">
          <ac:chgData name="Gosti gosti" userId="915942de57976e7c" providerId="Windows Live" clId="Web-{81717C8B-C6CA-4361-B288-126CFFAB7BDF}" dt="2021-01-23T12:06:35.056" v="2417"/>
          <ac:spMkLst>
            <pc:docMk/>
            <pc:sldMk cId="1221413721" sldId="274"/>
            <ac:spMk id="15" creationId="{16B067B1-F4E5-4FDF-813D-C9E872E80075}"/>
          </ac:spMkLst>
        </pc:spChg>
        <pc:spChg chg="add del">
          <ac:chgData name="Gosti gosti" userId="915942de57976e7c" providerId="Windows Live" clId="Web-{81717C8B-C6CA-4361-B288-126CFFAB7BDF}" dt="2021-01-23T12:06:39.134" v="2419"/>
          <ac:spMkLst>
            <pc:docMk/>
            <pc:sldMk cId="1221413721" sldId="274"/>
            <ac:spMk id="17" creationId="{7EBEEA28-1C39-47B7-B2A1-4176C07E6FDB}"/>
          </ac:spMkLst>
        </pc:spChg>
        <pc:spChg chg="add del">
          <ac:chgData name="Gosti gosti" userId="915942de57976e7c" providerId="Windows Live" clId="Web-{81717C8B-C6CA-4361-B288-126CFFAB7BDF}" dt="2021-01-23T12:06:39.134" v="2419"/>
          <ac:spMkLst>
            <pc:docMk/>
            <pc:sldMk cId="1221413721" sldId="274"/>
            <ac:spMk id="19" creationId="{16B067B1-F4E5-4FDF-813D-C9E872E80075}"/>
          </ac:spMkLst>
        </pc:spChg>
        <pc:spChg chg="add del">
          <ac:chgData name="Gosti gosti" userId="915942de57976e7c" providerId="Windows Live" clId="Web-{81717C8B-C6CA-4361-B288-126CFFAB7BDF}" dt="2021-01-23T12:06:39.134" v="2419"/>
          <ac:spMkLst>
            <pc:docMk/>
            <pc:sldMk cId="1221413721" sldId="274"/>
            <ac:spMk id="20" creationId="{DA506264-FB1C-44D1-BC70-B754FFF99974}"/>
          </ac:spMkLst>
        </pc:spChg>
        <pc:spChg chg="add del">
          <ac:chgData name="Gosti gosti" userId="915942de57976e7c" providerId="Windows Live" clId="Web-{81717C8B-C6CA-4361-B288-126CFFAB7BDF}" dt="2021-01-23T12:06:39.134" v="2419"/>
          <ac:spMkLst>
            <pc:docMk/>
            <pc:sldMk cId="1221413721" sldId="274"/>
            <ac:spMk id="21" creationId="{E52F3FF4-54D2-42D9-98EC-88F86EA6685E}"/>
          </ac:spMkLst>
        </pc:spChg>
        <pc:picChg chg="add mod">
          <ac:chgData name="Gosti gosti" userId="915942de57976e7c" providerId="Windows Live" clId="Web-{81717C8B-C6CA-4361-B288-126CFFAB7BDF}" dt="2021-01-23T12:06:57.087" v="2426" actId="1076"/>
          <ac:picMkLst>
            <pc:docMk/>
            <pc:sldMk cId="1221413721" sldId="274"/>
            <ac:picMk id="4" creationId="{CD80DDF1-A2F1-41B6-B824-CB62312381A7}"/>
          </ac:picMkLst>
        </pc:picChg>
        <pc:cxnChg chg="add del">
          <ac:chgData name="Gosti gosti" userId="915942de57976e7c" providerId="Windows Live" clId="Web-{81717C8B-C6CA-4361-B288-126CFFAB7BDF}" dt="2021-01-23T12:06:28.494" v="2413"/>
          <ac:cxnSpMkLst>
            <pc:docMk/>
            <pc:sldMk cId="1221413721" sldId="274"/>
            <ac:cxnSpMk id="6" creationId="{353C1207-D1C8-49E3-8837-E2B89D366FAE}"/>
          </ac:cxnSpMkLst>
        </pc:cxnChg>
        <pc:cxnChg chg="add del">
          <ac:chgData name="Gosti gosti" userId="915942de57976e7c" providerId="Windows Live" clId="Web-{81717C8B-C6CA-4361-B288-126CFFAB7BDF}" dt="2021-01-23T12:06:31.791" v="2415"/>
          <ac:cxnSpMkLst>
            <pc:docMk/>
            <pc:sldMk cId="1221413721" sldId="274"/>
            <ac:cxnSpMk id="8" creationId="{353C1207-D1C8-49E3-8837-E2B89D366FAE}"/>
          </ac:cxnSpMkLst>
        </pc:cxnChg>
        <pc:cxnChg chg="add del">
          <ac:chgData name="Gosti gosti" userId="915942de57976e7c" providerId="Windows Live" clId="Web-{81717C8B-C6CA-4361-B288-126CFFAB7BDF}" dt="2021-01-23T12:06:24.869" v="2411"/>
          <ac:cxnSpMkLst>
            <pc:docMk/>
            <pc:sldMk cId="1221413721" sldId="274"/>
            <ac:cxnSpMk id="9" creationId="{353C1207-D1C8-49E3-8837-E2B89D366FAE}"/>
          </ac:cxnSpMkLst>
        </pc:cxnChg>
        <pc:cxnChg chg="add del">
          <ac:chgData name="Gosti gosti" userId="915942de57976e7c" providerId="Windows Live" clId="Web-{81717C8B-C6CA-4361-B288-126CFFAB7BDF}" dt="2021-01-23T12:06:31.791" v="2415"/>
          <ac:cxnSpMkLst>
            <pc:docMk/>
            <pc:sldMk cId="1221413721" sldId="274"/>
            <ac:cxnSpMk id="12" creationId="{F56AE1B2-3354-430B-9E05-2241C72EE908}"/>
          </ac:cxnSpMkLst>
        </pc:cxnChg>
        <pc:cxnChg chg="add del">
          <ac:chgData name="Gosti gosti" userId="915942de57976e7c" providerId="Windows Live" clId="Web-{81717C8B-C6CA-4361-B288-126CFFAB7BDF}" dt="2021-01-23T12:06:28.494" v="2413"/>
          <ac:cxnSpMkLst>
            <pc:docMk/>
            <pc:sldMk cId="1221413721" sldId="274"/>
            <ac:cxnSpMk id="13" creationId="{7C9ADA25-078F-42AB-B92D-4535AA4442E1}"/>
          </ac:cxnSpMkLst>
        </pc:cxnChg>
        <pc:cxnChg chg="add del">
          <ac:chgData name="Gosti gosti" userId="915942de57976e7c" providerId="Windows Live" clId="Web-{81717C8B-C6CA-4361-B288-126CFFAB7BDF}" dt="2021-01-23T12:06:35.056" v="2417"/>
          <ac:cxnSpMkLst>
            <pc:docMk/>
            <pc:sldMk cId="1221413721" sldId="274"/>
            <ac:cxnSpMk id="14" creationId="{353C1207-D1C8-49E3-8837-E2B89D366FAE}"/>
          </ac:cxnSpMkLst>
        </pc:cxnChg>
        <pc:cxnChg chg="add del">
          <ac:chgData name="Gosti gosti" userId="915942de57976e7c" providerId="Windows Live" clId="Web-{81717C8B-C6CA-4361-B288-126CFFAB7BDF}" dt="2021-01-23T12:06:35.056" v="2417"/>
          <ac:cxnSpMkLst>
            <pc:docMk/>
            <pc:sldMk cId="1221413721" sldId="274"/>
            <ac:cxnSpMk id="16" creationId="{7A7F0DB9-C0B6-4706-A769-8D689AF6DFB0}"/>
          </ac:cxnSpMkLst>
        </pc:cxnChg>
        <pc:cxnChg chg="add del">
          <ac:chgData name="Gosti gosti" userId="915942de57976e7c" providerId="Windows Live" clId="Web-{81717C8B-C6CA-4361-B288-126CFFAB7BDF}" dt="2021-01-23T12:06:39.134" v="2419"/>
          <ac:cxnSpMkLst>
            <pc:docMk/>
            <pc:sldMk cId="1221413721" sldId="274"/>
            <ac:cxnSpMk id="18" creationId="{353C1207-D1C8-49E3-8837-E2B89D366FAE}"/>
          </ac:cxnSpMkLst>
        </pc:cxnChg>
      </pc:sldChg>
      <pc:sldChg chg="addSp modSp new mod setBg">
        <pc:chgData name="Gosti gosti" userId="915942de57976e7c" providerId="Windows Live" clId="Web-{81717C8B-C6CA-4361-B288-126CFFAB7BDF}" dt="2021-01-23T12:16:57.482" v="2606" actId="20577"/>
        <pc:sldMkLst>
          <pc:docMk/>
          <pc:sldMk cId="749523731" sldId="275"/>
        </pc:sldMkLst>
        <pc:spChg chg="mod">
          <ac:chgData name="Gosti gosti" userId="915942de57976e7c" providerId="Windows Live" clId="Web-{81717C8B-C6CA-4361-B288-126CFFAB7BDF}" dt="2021-01-23T12:11:13.134" v="2445"/>
          <ac:spMkLst>
            <pc:docMk/>
            <pc:sldMk cId="749523731" sldId="275"/>
            <ac:spMk id="2" creationId="{D62B051D-A308-4AAD-B395-61C78E7220B1}"/>
          </ac:spMkLst>
        </pc:spChg>
        <pc:spChg chg="mod">
          <ac:chgData name="Gosti gosti" userId="915942de57976e7c" providerId="Windows Live" clId="Web-{81717C8B-C6CA-4361-B288-126CFFAB7BDF}" dt="2021-01-23T12:16:57.482" v="2606" actId="20577"/>
          <ac:spMkLst>
            <pc:docMk/>
            <pc:sldMk cId="749523731" sldId="275"/>
            <ac:spMk id="3" creationId="{DB754376-0633-4A7C-B5AE-E6522264C8E5}"/>
          </ac:spMkLst>
        </pc:spChg>
        <pc:spChg chg="add">
          <ac:chgData name="Gosti gosti" userId="915942de57976e7c" providerId="Windows Live" clId="Web-{81717C8B-C6CA-4361-B288-126CFFAB7BDF}" dt="2021-01-23T12:11:13.134" v="2445"/>
          <ac:spMkLst>
            <pc:docMk/>
            <pc:sldMk cId="749523731" sldId="275"/>
            <ac:spMk id="8" creationId="{327D73B4-9F5C-4A64-A179-51B9500CB8B5}"/>
          </ac:spMkLst>
        </pc:spChg>
        <pc:spChg chg="add">
          <ac:chgData name="Gosti gosti" userId="915942de57976e7c" providerId="Windows Live" clId="Web-{81717C8B-C6CA-4361-B288-126CFFAB7BDF}" dt="2021-01-23T12:11:13.134" v="2445"/>
          <ac:spMkLst>
            <pc:docMk/>
            <pc:sldMk cId="749523731" sldId="275"/>
            <ac:spMk id="10" creationId="{C1F06963-6374-4B48-844F-071A9BAAAE02}"/>
          </ac:spMkLst>
        </pc:spChg>
        <pc:spChg chg="add">
          <ac:chgData name="Gosti gosti" userId="915942de57976e7c" providerId="Windows Live" clId="Web-{81717C8B-C6CA-4361-B288-126CFFAB7BDF}" dt="2021-01-23T12:11:13.134" v="2445"/>
          <ac:spMkLst>
            <pc:docMk/>
            <pc:sldMk cId="749523731" sldId="275"/>
            <ac:spMk id="12" creationId="{6CB927A4-E432-4310-9CD5-E89FF5063179}"/>
          </ac:spMkLst>
        </pc:spChg>
        <pc:spChg chg="add">
          <ac:chgData name="Gosti gosti" userId="915942de57976e7c" providerId="Windows Live" clId="Web-{81717C8B-C6CA-4361-B288-126CFFAB7BDF}" dt="2021-01-23T12:11:13.134" v="2445"/>
          <ac:spMkLst>
            <pc:docMk/>
            <pc:sldMk cId="749523731" sldId="275"/>
            <ac:spMk id="14" creationId="{1453BF6C-B012-48B7-B4E8-6D7AC7C27D02}"/>
          </ac:spMkLst>
        </pc:spChg>
        <pc:spChg chg="add">
          <ac:chgData name="Gosti gosti" userId="915942de57976e7c" providerId="Windows Live" clId="Web-{81717C8B-C6CA-4361-B288-126CFFAB7BDF}" dt="2021-01-23T12:11:13.134" v="2445"/>
          <ac:spMkLst>
            <pc:docMk/>
            <pc:sldMk cId="749523731" sldId="275"/>
            <ac:spMk id="16" creationId="{E3020543-B24B-4EC4-8FFC-8DD88EEA91A8}"/>
          </ac:spMkLst>
        </pc:spChg>
        <pc:cxnChg chg="add">
          <ac:chgData name="Gosti gosti" userId="915942de57976e7c" providerId="Windows Live" clId="Web-{81717C8B-C6CA-4361-B288-126CFFAB7BDF}" dt="2021-01-23T12:11:13.134" v="2445"/>
          <ac:cxnSpMkLst>
            <pc:docMk/>
            <pc:sldMk cId="749523731" sldId="275"/>
            <ac:cxnSpMk id="18" creationId="{C49DA8F6-BCC1-4447-B54C-57856834B94B}"/>
          </ac:cxnSpMkLst>
        </pc:cxnChg>
      </pc:sldChg>
      <pc:sldChg chg="modSp new">
        <pc:chgData name="Gosti gosti" userId="915942de57976e7c" providerId="Windows Live" clId="Web-{81717C8B-C6CA-4361-B288-126CFFAB7BDF}" dt="2021-01-23T12:52:18.678" v="2983" actId="14100"/>
        <pc:sldMkLst>
          <pc:docMk/>
          <pc:sldMk cId="3510743248" sldId="276"/>
        </pc:sldMkLst>
        <pc:spChg chg="mod">
          <ac:chgData name="Gosti gosti" userId="915942de57976e7c" providerId="Windows Live" clId="Web-{81717C8B-C6CA-4361-B288-126CFFAB7BDF}" dt="2021-01-23T12:30:48.140" v="2940" actId="20577"/>
          <ac:spMkLst>
            <pc:docMk/>
            <pc:sldMk cId="3510743248" sldId="276"/>
            <ac:spMk id="2" creationId="{B2092DB4-D422-40C1-9D6F-5C462D55368F}"/>
          </ac:spMkLst>
        </pc:spChg>
        <pc:spChg chg="mod">
          <ac:chgData name="Gosti gosti" userId="915942de57976e7c" providerId="Windows Live" clId="Web-{81717C8B-C6CA-4361-B288-126CFFAB7BDF}" dt="2021-01-23T12:52:18.678" v="2983" actId="14100"/>
          <ac:spMkLst>
            <pc:docMk/>
            <pc:sldMk cId="3510743248" sldId="276"/>
            <ac:spMk id="3" creationId="{F5B3EC32-569F-4A6C-A67D-CA3F99FE40F6}"/>
          </ac:spMkLst>
        </pc:spChg>
      </pc:sldChg>
      <pc:sldChg chg="delSp modSp new">
        <pc:chgData name="Gosti gosti" userId="915942de57976e7c" providerId="Windows Live" clId="Web-{81717C8B-C6CA-4361-B288-126CFFAB7BDF}" dt="2021-01-23T12:19:11.716" v="2692" actId="20577"/>
        <pc:sldMkLst>
          <pc:docMk/>
          <pc:sldMk cId="608709355" sldId="277"/>
        </pc:sldMkLst>
        <pc:spChg chg="del">
          <ac:chgData name="Gosti gosti" userId="915942de57976e7c" providerId="Windows Live" clId="Web-{81717C8B-C6CA-4361-B288-126CFFAB7BDF}" dt="2021-01-23T12:18:12.575" v="2675"/>
          <ac:spMkLst>
            <pc:docMk/>
            <pc:sldMk cId="608709355" sldId="277"/>
            <ac:spMk id="2" creationId="{74331B86-CF8A-4624-B28D-20AADC0F4B5E}"/>
          </ac:spMkLst>
        </pc:spChg>
        <pc:spChg chg="mod">
          <ac:chgData name="Gosti gosti" userId="915942de57976e7c" providerId="Windows Live" clId="Web-{81717C8B-C6CA-4361-B288-126CFFAB7BDF}" dt="2021-01-23T12:19:11.716" v="2692" actId="20577"/>
          <ac:spMkLst>
            <pc:docMk/>
            <pc:sldMk cId="608709355" sldId="277"/>
            <ac:spMk id="3" creationId="{DFA63A74-8CAB-4C58-A119-0FD9F3BD2FAF}"/>
          </ac:spMkLst>
        </pc:spChg>
      </pc:sldChg>
      <pc:sldChg chg="addSp modSp new mod setBg">
        <pc:chgData name="Gosti gosti" userId="915942de57976e7c" providerId="Windows Live" clId="Web-{81717C8B-C6CA-4361-B288-126CFFAB7BDF}" dt="2021-01-23T12:23:56.640" v="2828" actId="20577"/>
        <pc:sldMkLst>
          <pc:docMk/>
          <pc:sldMk cId="1602183270" sldId="278"/>
        </pc:sldMkLst>
        <pc:spChg chg="mod">
          <ac:chgData name="Gosti gosti" userId="915942de57976e7c" providerId="Windows Live" clId="Web-{81717C8B-C6CA-4361-B288-126CFFAB7BDF}" dt="2021-01-23T12:20:41.231" v="2708"/>
          <ac:spMkLst>
            <pc:docMk/>
            <pc:sldMk cId="1602183270" sldId="278"/>
            <ac:spMk id="2" creationId="{41D77FED-9106-4594-A3F1-1891A471ED9D}"/>
          </ac:spMkLst>
        </pc:spChg>
        <pc:spChg chg="mod">
          <ac:chgData name="Gosti gosti" userId="915942de57976e7c" providerId="Windows Live" clId="Web-{81717C8B-C6CA-4361-B288-126CFFAB7BDF}" dt="2021-01-23T12:23:56.640" v="2828" actId="20577"/>
          <ac:spMkLst>
            <pc:docMk/>
            <pc:sldMk cId="1602183270" sldId="278"/>
            <ac:spMk id="3" creationId="{F9BFAC81-6C73-4797-B16C-76ABA989F6D5}"/>
          </ac:spMkLst>
        </pc:spChg>
        <pc:spChg chg="add">
          <ac:chgData name="Gosti gosti" userId="915942de57976e7c" providerId="Windows Live" clId="Web-{81717C8B-C6CA-4361-B288-126CFFAB7BDF}" dt="2021-01-23T12:20:41.231" v="2708"/>
          <ac:spMkLst>
            <pc:docMk/>
            <pc:sldMk cId="1602183270" sldId="278"/>
            <ac:spMk id="8" creationId="{327D73B4-9F5C-4A64-A179-51B9500CB8B5}"/>
          </ac:spMkLst>
        </pc:spChg>
        <pc:spChg chg="add">
          <ac:chgData name="Gosti gosti" userId="915942de57976e7c" providerId="Windows Live" clId="Web-{81717C8B-C6CA-4361-B288-126CFFAB7BDF}" dt="2021-01-23T12:20:41.231" v="2708"/>
          <ac:spMkLst>
            <pc:docMk/>
            <pc:sldMk cId="1602183270" sldId="278"/>
            <ac:spMk id="10" creationId="{C1F06963-6374-4B48-844F-071A9BAAAE02}"/>
          </ac:spMkLst>
        </pc:spChg>
        <pc:spChg chg="add">
          <ac:chgData name="Gosti gosti" userId="915942de57976e7c" providerId="Windows Live" clId="Web-{81717C8B-C6CA-4361-B288-126CFFAB7BDF}" dt="2021-01-23T12:20:41.231" v="2708"/>
          <ac:spMkLst>
            <pc:docMk/>
            <pc:sldMk cId="1602183270" sldId="278"/>
            <ac:spMk id="12" creationId="{6CB927A4-E432-4310-9CD5-E89FF5063179}"/>
          </ac:spMkLst>
        </pc:spChg>
        <pc:spChg chg="add">
          <ac:chgData name="Gosti gosti" userId="915942de57976e7c" providerId="Windows Live" clId="Web-{81717C8B-C6CA-4361-B288-126CFFAB7BDF}" dt="2021-01-23T12:20:41.231" v="2708"/>
          <ac:spMkLst>
            <pc:docMk/>
            <pc:sldMk cId="1602183270" sldId="278"/>
            <ac:spMk id="14" creationId="{1453BF6C-B012-48B7-B4E8-6D7AC7C27D02}"/>
          </ac:spMkLst>
        </pc:spChg>
        <pc:spChg chg="add">
          <ac:chgData name="Gosti gosti" userId="915942de57976e7c" providerId="Windows Live" clId="Web-{81717C8B-C6CA-4361-B288-126CFFAB7BDF}" dt="2021-01-23T12:20:41.231" v="2708"/>
          <ac:spMkLst>
            <pc:docMk/>
            <pc:sldMk cId="1602183270" sldId="278"/>
            <ac:spMk id="16" creationId="{E3020543-B24B-4EC4-8FFC-8DD88EEA91A8}"/>
          </ac:spMkLst>
        </pc:spChg>
        <pc:cxnChg chg="add">
          <ac:chgData name="Gosti gosti" userId="915942de57976e7c" providerId="Windows Live" clId="Web-{81717C8B-C6CA-4361-B288-126CFFAB7BDF}" dt="2021-01-23T12:20:41.231" v="2708"/>
          <ac:cxnSpMkLst>
            <pc:docMk/>
            <pc:sldMk cId="1602183270" sldId="278"/>
            <ac:cxnSpMk id="18" creationId="{C49DA8F6-BCC1-4447-B54C-57856834B94B}"/>
          </ac:cxnSpMkLst>
        </pc:cxnChg>
      </pc:sldChg>
      <pc:sldChg chg="delSp modSp new">
        <pc:chgData name="Gosti gosti" userId="915942de57976e7c" providerId="Windows Live" clId="Web-{81717C8B-C6CA-4361-B288-126CFFAB7BDF}" dt="2021-01-23T12:30:12.250" v="2932" actId="14100"/>
        <pc:sldMkLst>
          <pc:docMk/>
          <pc:sldMk cId="3135020841" sldId="279"/>
        </pc:sldMkLst>
        <pc:spChg chg="del">
          <ac:chgData name="Gosti gosti" userId="915942de57976e7c" providerId="Windows Live" clId="Web-{81717C8B-C6CA-4361-B288-126CFFAB7BDF}" dt="2021-01-23T12:28:09.390" v="2913"/>
          <ac:spMkLst>
            <pc:docMk/>
            <pc:sldMk cId="3135020841" sldId="279"/>
            <ac:spMk id="2" creationId="{4DF96AD0-DC98-4ADF-B329-A33064BD2951}"/>
          </ac:spMkLst>
        </pc:spChg>
        <pc:spChg chg="mod">
          <ac:chgData name="Gosti gosti" userId="915942de57976e7c" providerId="Windows Live" clId="Web-{81717C8B-C6CA-4361-B288-126CFFAB7BDF}" dt="2021-01-23T12:30:12.250" v="2932" actId="14100"/>
          <ac:spMkLst>
            <pc:docMk/>
            <pc:sldMk cId="3135020841" sldId="279"/>
            <ac:spMk id="3" creationId="{A421B25E-8E2A-4557-B46F-B6FDF003CF3F}"/>
          </ac:spMkLst>
        </pc:spChg>
      </pc:sldChg>
      <pc:sldChg chg="addSp delSp modSp new">
        <pc:chgData name="Gosti gosti" userId="915942de57976e7c" providerId="Windows Live" clId="Web-{81717C8B-C6CA-4361-B288-126CFFAB7BDF}" dt="2021-01-23T12:34:53.202" v="2954" actId="1076"/>
        <pc:sldMkLst>
          <pc:docMk/>
          <pc:sldMk cId="2816178188" sldId="280"/>
        </pc:sldMkLst>
        <pc:spChg chg="del">
          <ac:chgData name="Gosti gosti" userId="915942de57976e7c" providerId="Windows Live" clId="Web-{81717C8B-C6CA-4361-B288-126CFFAB7BDF}" dt="2021-01-23T12:34:36.515" v="2948"/>
          <ac:spMkLst>
            <pc:docMk/>
            <pc:sldMk cId="2816178188" sldId="280"/>
            <ac:spMk id="2" creationId="{4EAF9471-03EC-4652-8805-D09424180E89}"/>
          </ac:spMkLst>
        </pc:spChg>
        <pc:spChg chg="del">
          <ac:chgData name="Gosti gosti" userId="915942de57976e7c" providerId="Windows Live" clId="Web-{81717C8B-C6CA-4361-B288-126CFFAB7BDF}" dt="2021-01-23T12:34:25.562" v="2944"/>
          <ac:spMkLst>
            <pc:docMk/>
            <pc:sldMk cId="2816178188" sldId="280"/>
            <ac:spMk id="3" creationId="{43BEE6A5-1873-4208-9631-8D90AFD38213}"/>
          </ac:spMkLst>
        </pc:spChg>
        <pc:picChg chg="add mod ord">
          <ac:chgData name="Gosti gosti" userId="915942de57976e7c" providerId="Windows Live" clId="Web-{81717C8B-C6CA-4361-B288-126CFFAB7BDF}" dt="2021-01-23T12:34:53.202" v="2954" actId="1076"/>
          <ac:picMkLst>
            <pc:docMk/>
            <pc:sldMk cId="2816178188" sldId="280"/>
            <ac:picMk id="4" creationId="{E31A7B6F-54D0-49EF-BC7F-C7603D590436}"/>
          </ac:picMkLst>
        </pc:picChg>
      </pc:sldChg>
      <pc:sldChg chg="addSp delSp modSp new mod setBg">
        <pc:chgData name="Gosti gosti" userId="915942de57976e7c" providerId="Windows Live" clId="Web-{81717C8B-C6CA-4361-B288-126CFFAB7BDF}" dt="2021-01-23T12:52:08.764" v="2982" actId="20577"/>
        <pc:sldMkLst>
          <pc:docMk/>
          <pc:sldMk cId="1832317805" sldId="281"/>
        </pc:sldMkLst>
        <pc:spChg chg="del">
          <ac:chgData name="Gosti gosti" userId="915942de57976e7c" providerId="Windows Live" clId="Web-{81717C8B-C6CA-4361-B288-126CFFAB7BDF}" dt="2021-01-23T12:51:59.576" v="2976"/>
          <ac:spMkLst>
            <pc:docMk/>
            <pc:sldMk cId="1832317805" sldId="281"/>
            <ac:spMk id="2" creationId="{06ADADBC-2A66-494B-94C1-CF85D3283DED}"/>
          </ac:spMkLst>
        </pc:spChg>
        <pc:spChg chg="mod">
          <ac:chgData name="Gosti gosti" userId="915942de57976e7c" providerId="Windows Live" clId="Web-{81717C8B-C6CA-4361-B288-126CFFAB7BDF}" dt="2021-01-23T12:52:08.764" v="2982" actId="20577"/>
          <ac:spMkLst>
            <pc:docMk/>
            <pc:sldMk cId="1832317805" sldId="281"/>
            <ac:spMk id="3" creationId="{A9549C83-B483-4D1B-AC60-1EA9658354AB}"/>
          </ac:spMkLst>
        </pc:spChg>
        <pc:spChg chg="add">
          <ac:chgData name="Gosti gosti" userId="915942de57976e7c" providerId="Windows Live" clId="Web-{81717C8B-C6CA-4361-B288-126CFFAB7BDF}" dt="2021-01-23T12:52:02.045" v="2977"/>
          <ac:spMkLst>
            <pc:docMk/>
            <pc:sldMk cId="1832317805" sldId="281"/>
            <ac:spMk id="8" creationId="{327D73B4-9F5C-4A64-A179-51B9500CB8B5}"/>
          </ac:spMkLst>
        </pc:spChg>
        <pc:spChg chg="add">
          <ac:chgData name="Gosti gosti" userId="915942de57976e7c" providerId="Windows Live" clId="Web-{81717C8B-C6CA-4361-B288-126CFFAB7BDF}" dt="2021-01-23T12:52:02.045" v="2977"/>
          <ac:spMkLst>
            <pc:docMk/>
            <pc:sldMk cId="1832317805" sldId="281"/>
            <ac:spMk id="10" creationId="{C1F06963-6374-4B48-844F-071A9BAAAE02}"/>
          </ac:spMkLst>
        </pc:spChg>
        <pc:spChg chg="add">
          <ac:chgData name="Gosti gosti" userId="915942de57976e7c" providerId="Windows Live" clId="Web-{81717C8B-C6CA-4361-B288-126CFFAB7BDF}" dt="2021-01-23T12:52:02.045" v="2977"/>
          <ac:spMkLst>
            <pc:docMk/>
            <pc:sldMk cId="1832317805" sldId="281"/>
            <ac:spMk id="12" creationId="{6CB927A4-E432-4310-9CD5-E89FF5063179}"/>
          </ac:spMkLst>
        </pc:spChg>
        <pc:spChg chg="add">
          <ac:chgData name="Gosti gosti" userId="915942de57976e7c" providerId="Windows Live" clId="Web-{81717C8B-C6CA-4361-B288-126CFFAB7BDF}" dt="2021-01-23T12:52:02.045" v="2977"/>
          <ac:spMkLst>
            <pc:docMk/>
            <pc:sldMk cId="1832317805" sldId="281"/>
            <ac:spMk id="14" creationId="{1453BF6C-B012-48B7-B4E8-6D7AC7C27D02}"/>
          </ac:spMkLst>
        </pc:spChg>
        <pc:spChg chg="add">
          <ac:chgData name="Gosti gosti" userId="915942de57976e7c" providerId="Windows Live" clId="Web-{81717C8B-C6CA-4361-B288-126CFFAB7BDF}" dt="2021-01-23T12:52:02.045" v="2977"/>
          <ac:spMkLst>
            <pc:docMk/>
            <pc:sldMk cId="1832317805" sldId="281"/>
            <ac:spMk id="16" creationId="{E3020543-B24B-4EC4-8FFC-8DD88EEA91A8}"/>
          </ac:spMkLst>
        </pc:spChg>
        <pc:cxnChg chg="add">
          <ac:chgData name="Gosti gosti" userId="915942de57976e7c" providerId="Windows Live" clId="Web-{81717C8B-C6CA-4361-B288-126CFFAB7BDF}" dt="2021-01-23T12:52:02.045" v="2977"/>
          <ac:cxnSpMkLst>
            <pc:docMk/>
            <pc:sldMk cId="1832317805" sldId="281"/>
            <ac:cxnSpMk id="18" creationId="{C49DA8F6-BCC1-4447-B54C-57856834B94B}"/>
          </ac:cxnSpMkLst>
        </pc:cxnChg>
      </pc:sldChg>
      <pc:sldMasterChg chg="add del addSldLayout delSldLayout">
        <pc:chgData name="Gosti gosti" userId="915942de57976e7c" providerId="Windows Live" clId="Web-{81717C8B-C6CA-4361-B288-126CFFAB7BDF}" dt="2021-01-23T10:02:20.827" v="12"/>
        <pc:sldMasterMkLst>
          <pc:docMk/>
          <pc:sldMasterMk cId="2585251318" sldId="2147483648"/>
        </pc:sldMasterMkLst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3765679864" sldId="2147483649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739703112" sldId="2147483650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2188215339" sldId="2147483651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1293178062" sldId="2147483652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1748076504" sldId="2147483653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2039718774" sldId="2147483654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837950394" sldId="2147483655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2178566408" sldId="2147483656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2712090430" sldId="2147483657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1620972499" sldId="2147483658"/>
          </pc:sldLayoutMkLst>
        </pc:sldLayoutChg>
        <pc:sldLayoutChg chg="add del">
          <pc:chgData name="Gosti gosti" userId="915942de57976e7c" providerId="Windows Live" clId="Web-{81717C8B-C6CA-4361-B288-126CFFAB7BDF}" dt="2021-01-23T10:02:20.827" v="12"/>
          <pc:sldLayoutMkLst>
            <pc:docMk/>
            <pc:sldMasterMk cId="2585251318" sldId="2147483648"/>
            <pc:sldLayoutMk cId="3757600183" sldId="2147483659"/>
          </pc:sldLayoutMkLst>
        </pc:sldLayoutChg>
      </pc:sldMasterChg>
      <pc:sldMasterChg chg="add del addSldLayout delSldLayout">
        <pc:chgData name="Gosti gosti" userId="915942de57976e7c" providerId="Windows Live" clId="Web-{81717C8B-C6CA-4361-B288-126CFFAB7BDF}" dt="2021-01-23T10:02:20.718" v="11"/>
        <pc:sldMasterMkLst>
          <pc:docMk/>
          <pc:sldMasterMk cId="1596604063" sldId="2147483673"/>
        </pc:sldMasterMkLst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2911185553" sldId="2147483662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3913346169" sldId="2147483663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3090145788" sldId="2147483664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3663180721" sldId="2147483665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1633698069" sldId="2147483666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2908384438" sldId="2147483667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768419569" sldId="2147483668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3864812664" sldId="2147483669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2159427911" sldId="2147483670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2670867528" sldId="2147483671"/>
          </pc:sldLayoutMkLst>
        </pc:sldLayoutChg>
        <pc:sldLayoutChg chg="add del">
          <pc:chgData name="Gosti gosti" userId="915942de57976e7c" providerId="Windows Live" clId="Web-{81717C8B-C6CA-4361-B288-126CFFAB7BDF}" dt="2021-01-23T10:02:20.718" v="11"/>
          <pc:sldLayoutMkLst>
            <pc:docMk/>
            <pc:sldMasterMk cId="1596604063" sldId="2147483673"/>
            <pc:sldLayoutMk cId="849539838" sldId="2147483672"/>
          </pc:sldLayoutMkLst>
        </pc:sldLayoutChg>
      </pc:sldMasterChg>
      <pc:sldMasterChg chg="add addSldLayout">
        <pc:chgData name="Gosti gosti" userId="915942de57976e7c" providerId="Windows Live" clId="Web-{81717C8B-C6CA-4361-B288-126CFFAB7BDF}" dt="2021-01-23T10:02:20.827" v="12"/>
        <pc:sldMasterMkLst>
          <pc:docMk/>
          <pc:sldMasterMk cId="3829955206" sldId="2147483686"/>
        </pc:sldMasterMkLst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585059489" sldId="2147483675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4227146032" sldId="2147483676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3337708100" sldId="2147483677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2439848357" sldId="2147483678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3549223712" sldId="2147483679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1415292971" sldId="2147483680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1456229979" sldId="2147483681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68965513" sldId="2147483682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3959270990" sldId="2147483683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4193369425" sldId="2147483684"/>
          </pc:sldLayoutMkLst>
        </pc:sldLayoutChg>
        <pc:sldLayoutChg chg="add">
          <pc:chgData name="Gosti gosti" userId="915942de57976e7c" providerId="Windows Live" clId="Web-{81717C8B-C6CA-4361-B288-126CFFAB7BDF}" dt="2021-01-23T10:02:20.827" v="12"/>
          <pc:sldLayoutMkLst>
            <pc:docMk/>
            <pc:sldMasterMk cId="3829955206" sldId="2147483686"/>
            <pc:sldLayoutMk cId="1585733807" sldId="2147483685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FF3D87-5DFC-42C9-8056-C246C4361DD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65E96C1-43F2-4D93-8853-EB00A9B95E51}">
      <dgm:prSet/>
      <dgm:spPr/>
      <dgm:t>
        <a:bodyPr/>
        <a:lstStyle/>
        <a:p>
          <a:r>
            <a:rPr lang="hr-HR"/>
            <a:t>1. Kada su se upoznali Jurica i Pero?</a:t>
          </a:r>
          <a:br>
            <a:rPr lang="hr-HR"/>
          </a:br>
          <a:endParaRPr lang="en-US"/>
        </a:p>
      </dgm:t>
    </dgm:pt>
    <dgm:pt modelId="{510A50A0-193C-4EA5-A10B-38F7BA8E3CA3}" type="parTrans" cxnId="{C75E37B0-C608-4894-9C87-2670043163E6}">
      <dgm:prSet/>
      <dgm:spPr/>
      <dgm:t>
        <a:bodyPr/>
        <a:lstStyle/>
        <a:p>
          <a:endParaRPr lang="en-US"/>
        </a:p>
      </dgm:t>
    </dgm:pt>
    <dgm:pt modelId="{EEB8EC39-BA2D-48FB-ABBD-1EC84B779726}" type="sibTrans" cxnId="{C75E37B0-C608-4894-9C87-2670043163E6}">
      <dgm:prSet/>
      <dgm:spPr/>
      <dgm:t>
        <a:bodyPr/>
        <a:lstStyle/>
        <a:p>
          <a:endParaRPr lang="en-US"/>
        </a:p>
      </dgm:t>
    </dgm:pt>
    <dgm:pt modelId="{24FD0B0E-0E24-4F33-B12A-E55E54034DDB}">
      <dgm:prSet/>
      <dgm:spPr/>
      <dgm:t>
        <a:bodyPr/>
        <a:lstStyle/>
        <a:p>
          <a:r>
            <a:rPr lang="hr-HR"/>
            <a:t>2. Zašto je Jurica mislio da Pero nešto krije od njega? Po čemu je to zaključio?</a:t>
          </a:r>
          <a:br>
            <a:rPr lang="hr-HR"/>
          </a:br>
          <a:endParaRPr lang="en-US"/>
        </a:p>
      </dgm:t>
    </dgm:pt>
    <dgm:pt modelId="{1ED4862D-4D7C-4DC7-AD66-848794E36DFC}" type="parTrans" cxnId="{CD648E43-57AA-45A9-9257-15D600C37402}">
      <dgm:prSet/>
      <dgm:spPr/>
      <dgm:t>
        <a:bodyPr/>
        <a:lstStyle/>
        <a:p>
          <a:endParaRPr lang="en-US"/>
        </a:p>
      </dgm:t>
    </dgm:pt>
    <dgm:pt modelId="{430043DD-6E6F-46C9-89B7-70424E5B4FA8}" type="sibTrans" cxnId="{CD648E43-57AA-45A9-9257-15D600C37402}">
      <dgm:prSet/>
      <dgm:spPr/>
      <dgm:t>
        <a:bodyPr/>
        <a:lstStyle/>
        <a:p>
          <a:endParaRPr lang="en-US"/>
        </a:p>
      </dgm:t>
    </dgm:pt>
    <dgm:pt modelId="{26D58C71-4EEB-40C5-AD46-13CEE8D60079}">
      <dgm:prSet/>
      <dgm:spPr/>
      <dgm:t>
        <a:bodyPr/>
        <a:lstStyle/>
        <a:p>
          <a:r>
            <a:rPr lang="hr-HR"/>
            <a:t>3. Je li se tebi dogodila slična situacija? Imaš li tajna pred prijateljem/prijateljicom?</a:t>
          </a:r>
          <a:endParaRPr lang="en-US"/>
        </a:p>
      </dgm:t>
    </dgm:pt>
    <dgm:pt modelId="{D9B2A86C-BF17-4229-BC78-B0B18DBEED57}" type="parTrans" cxnId="{95FF024D-56AC-4978-9BD1-DBE4153CF922}">
      <dgm:prSet/>
      <dgm:spPr/>
      <dgm:t>
        <a:bodyPr/>
        <a:lstStyle/>
        <a:p>
          <a:endParaRPr lang="en-US"/>
        </a:p>
      </dgm:t>
    </dgm:pt>
    <dgm:pt modelId="{E043D157-4174-43C8-AFE2-5059BAAB5D6D}" type="sibTrans" cxnId="{95FF024D-56AC-4978-9BD1-DBE4153CF922}">
      <dgm:prSet/>
      <dgm:spPr/>
      <dgm:t>
        <a:bodyPr/>
        <a:lstStyle/>
        <a:p>
          <a:endParaRPr lang="en-US"/>
        </a:p>
      </dgm:t>
    </dgm:pt>
    <dgm:pt modelId="{1D381490-4832-4D6A-BC47-68922C93375F}" type="pres">
      <dgm:prSet presAssocID="{CDFF3D87-5DFC-42C9-8056-C246C4361DDF}" presName="linear" presStyleCnt="0">
        <dgm:presLayoutVars>
          <dgm:animLvl val="lvl"/>
          <dgm:resizeHandles val="exact"/>
        </dgm:presLayoutVars>
      </dgm:prSet>
      <dgm:spPr/>
    </dgm:pt>
    <dgm:pt modelId="{4E505FC2-CC06-4710-B63A-32B03AB591CB}" type="pres">
      <dgm:prSet presAssocID="{E65E96C1-43F2-4D93-8853-EB00A9B95E5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0201AC1-E4FB-44D4-BAC2-DF8A5D679E09}" type="pres">
      <dgm:prSet presAssocID="{EEB8EC39-BA2D-48FB-ABBD-1EC84B779726}" presName="spacer" presStyleCnt="0"/>
      <dgm:spPr/>
    </dgm:pt>
    <dgm:pt modelId="{BEAB3AE2-25FB-42DE-AF3C-7DA1E4D9E8E7}" type="pres">
      <dgm:prSet presAssocID="{24FD0B0E-0E24-4F33-B12A-E55E54034DD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9F0150A-DC34-4BB0-BD51-1A53FABA73DB}" type="pres">
      <dgm:prSet presAssocID="{430043DD-6E6F-46C9-89B7-70424E5B4FA8}" presName="spacer" presStyleCnt="0"/>
      <dgm:spPr/>
    </dgm:pt>
    <dgm:pt modelId="{FC183300-1B47-4C29-BE84-619DCEE67D7A}" type="pres">
      <dgm:prSet presAssocID="{26D58C71-4EEB-40C5-AD46-13CEE8D6007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6298429-0C9D-4AC1-ADAD-3738525FC355}" type="presOf" srcId="{24FD0B0E-0E24-4F33-B12A-E55E54034DDB}" destId="{BEAB3AE2-25FB-42DE-AF3C-7DA1E4D9E8E7}" srcOrd="0" destOrd="0" presId="urn:microsoft.com/office/officeart/2005/8/layout/vList2"/>
    <dgm:cxn modelId="{46306435-312E-4A10-B6E2-CC7CEFAC3C80}" type="presOf" srcId="{26D58C71-4EEB-40C5-AD46-13CEE8D60079}" destId="{FC183300-1B47-4C29-BE84-619DCEE67D7A}" srcOrd="0" destOrd="0" presId="urn:microsoft.com/office/officeart/2005/8/layout/vList2"/>
    <dgm:cxn modelId="{CD648E43-57AA-45A9-9257-15D600C37402}" srcId="{CDFF3D87-5DFC-42C9-8056-C246C4361DDF}" destId="{24FD0B0E-0E24-4F33-B12A-E55E54034DDB}" srcOrd="1" destOrd="0" parTransId="{1ED4862D-4D7C-4DC7-AD66-848794E36DFC}" sibTransId="{430043DD-6E6F-46C9-89B7-70424E5B4FA8}"/>
    <dgm:cxn modelId="{95FF024D-56AC-4978-9BD1-DBE4153CF922}" srcId="{CDFF3D87-5DFC-42C9-8056-C246C4361DDF}" destId="{26D58C71-4EEB-40C5-AD46-13CEE8D60079}" srcOrd="2" destOrd="0" parTransId="{D9B2A86C-BF17-4229-BC78-B0B18DBEED57}" sibTransId="{E043D157-4174-43C8-AFE2-5059BAAB5D6D}"/>
    <dgm:cxn modelId="{43047395-80A9-4EF3-AD2F-0C705B5AE648}" type="presOf" srcId="{E65E96C1-43F2-4D93-8853-EB00A9B95E51}" destId="{4E505FC2-CC06-4710-B63A-32B03AB591CB}" srcOrd="0" destOrd="0" presId="urn:microsoft.com/office/officeart/2005/8/layout/vList2"/>
    <dgm:cxn modelId="{8EF59CAB-5615-491F-9A88-C0DD6781FD3B}" type="presOf" srcId="{CDFF3D87-5DFC-42C9-8056-C246C4361DDF}" destId="{1D381490-4832-4D6A-BC47-68922C93375F}" srcOrd="0" destOrd="0" presId="urn:microsoft.com/office/officeart/2005/8/layout/vList2"/>
    <dgm:cxn modelId="{C75E37B0-C608-4894-9C87-2670043163E6}" srcId="{CDFF3D87-5DFC-42C9-8056-C246C4361DDF}" destId="{E65E96C1-43F2-4D93-8853-EB00A9B95E51}" srcOrd="0" destOrd="0" parTransId="{510A50A0-193C-4EA5-A10B-38F7BA8E3CA3}" sibTransId="{EEB8EC39-BA2D-48FB-ABBD-1EC84B779726}"/>
    <dgm:cxn modelId="{1B832A01-02AD-418F-8926-8AC089FF9A25}" type="presParOf" srcId="{1D381490-4832-4D6A-BC47-68922C93375F}" destId="{4E505FC2-CC06-4710-B63A-32B03AB591CB}" srcOrd="0" destOrd="0" presId="urn:microsoft.com/office/officeart/2005/8/layout/vList2"/>
    <dgm:cxn modelId="{06CE3034-9984-494F-97B2-F636A2B474D0}" type="presParOf" srcId="{1D381490-4832-4D6A-BC47-68922C93375F}" destId="{70201AC1-E4FB-44D4-BAC2-DF8A5D679E09}" srcOrd="1" destOrd="0" presId="urn:microsoft.com/office/officeart/2005/8/layout/vList2"/>
    <dgm:cxn modelId="{31E947A3-AF31-482E-B711-EA7177B98A6A}" type="presParOf" srcId="{1D381490-4832-4D6A-BC47-68922C93375F}" destId="{BEAB3AE2-25FB-42DE-AF3C-7DA1E4D9E8E7}" srcOrd="2" destOrd="0" presId="urn:microsoft.com/office/officeart/2005/8/layout/vList2"/>
    <dgm:cxn modelId="{3D9C8622-881E-4F83-A6D7-975A9AB9823F}" type="presParOf" srcId="{1D381490-4832-4D6A-BC47-68922C93375F}" destId="{E9F0150A-DC34-4BB0-BD51-1A53FABA73DB}" srcOrd="3" destOrd="0" presId="urn:microsoft.com/office/officeart/2005/8/layout/vList2"/>
    <dgm:cxn modelId="{18E69A75-6847-4D87-865C-27A87167E095}" type="presParOf" srcId="{1D381490-4832-4D6A-BC47-68922C93375F}" destId="{FC183300-1B47-4C29-BE84-619DCEE67D7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2EF6B-684F-46E1-BD57-4C5C0DDB6A0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A75B451-2BA5-4BEB-A31A-6167F7D855CF}">
      <dgm:prSet/>
      <dgm:spPr/>
      <dgm:t>
        <a:bodyPr/>
        <a:lstStyle/>
        <a:p>
          <a:r>
            <a:rPr lang="hr-HR" b="1" u="sng" dirty="0"/>
            <a:t>Kiša</a:t>
          </a:r>
          <a:r>
            <a:rPr lang="hr-HR" u="sng" dirty="0"/>
            <a:t> </a:t>
          </a:r>
          <a:r>
            <a:rPr lang="hr-HR" dirty="0"/>
            <a:t>pada, a tek je prvi</a:t>
          </a:r>
          <a:r>
            <a:rPr lang="hr-HR" b="1" u="sng" dirty="0"/>
            <a:t> dan</a:t>
          </a:r>
          <a:r>
            <a:rPr lang="hr-HR" dirty="0"/>
            <a:t> škole. </a:t>
          </a:r>
          <a:endParaRPr lang="en-US" dirty="0"/>
        </a:p>
      </dgm:t>
    </dgm:pt>
    <dgm:pt modelId="{984469F8-4D81-4D4B-81A9-45991535653F}" type="parTrans" cxnId="{52AC625F-2CE6-4214-9383-1F7D13176924}">
      <dgm:prSet/>
      <dgm:spPr/>
      <dgm:t>
        <a:bodyPr/>
        <a:lstStyle/>
        <a:p>
          <a:endParaRPr lang="en-US"/>
        </a:p>
      </dgm:t>
    </dgm:pt>
    <dgm:pt modelId="{8C372259-1D88-461B-B7C7-9BBED5AB7F5A}" type="sibTrans" cxnId="{52AC625F-2CE6-4214-9383-1F7D13176924}">
      <dgm:prSet/>
      <dgm:spPr/>
      <dgm:t>
        <a:bodyPr/>
        <a:lstStyle/>
        <a:p>
          <a:endParaRPr lang="en-US"/>
        </a:p>
      </dgm:t>
    </dgm:pt>
    <dgm:pt modelId="{6964DB9B-8D14-42BA-ACF6-CC5EB6EC056C}">
      <dgm:prSet/>
      <dgm:spPr/>
      <dgm:t>
        <a:bodyPr/>
        <a:lstStyle/>
        <a:p>
          <a:r>
            <a:rPr lang="hr-HR" b="1" u="sng" dirty="0"/>
            <a:t>Jurica </a:t>
          </a:r>
          <a:r>
            <a:rPr lang="hr-HR" dirty="0"/>
            <a:t>je zastao ispred mene i pogledao me u oči.</a:t>
          </a:r>
          <a:endParaRPr lang="en-US" dirty="0"/>
        </a:p>
      </dgm:t>
    </dgm:pt>
    <dgm:pt modelId="{6676B234-1B1B-49A5-A06C-41BD9094BA40}" type="parTrans" cxnId="{BAAF19D7-D6EF-434F-94EB-48E306B72ECD}">
      <dgm:prSet/>
      <dgm:spPr/>
      <dgm:t>
        <a:bodyPr/>
        <a:lstStyle/>
        <a:p>
          <a:endParaRPr lang="en-US"/>
        </a:p>
      </dgm:t>
    </dgm:pt>
    <dgm:pt modelId="{3C6EE1C4-BE04-46FF-96FE-0E3A6352051E}" type="sibTrans" cxnId="{BAAF19D7-D6EF-434F-94EB-48E306B72ECD}">
      <dgm:prSet/>
      <dgm:spPr/>
      <dgm:t>
        <a:bodyPr/>
        <a:lstStyle/>
        <a:p>
          <a:endParaRPr lang="en-US"/>
        </a:p>
      </dgm:t>
    </dgm:pt>
    <dgm:pt modelId="{6F8B2D3E-0C2C-4BCC-A264-BB3A79A23D3A}">
      <dgm:prSet/>
      <dgm:spPr/>
      <dgm:t>
        <a:bodyPr/>
        <a:lstStyle/>
        <a:p>
          <a:r>
            <a:rPr lang="hr-HR" dirty="0"/>
            <a:t>Prva </a:t>
          </a:r>
          <a:r>
            <a:rPr lang="hr-HR" b="1" u="sng" dirty="0"/>
            <a:t>klupa</a:t>
          </a:r>
          <a:r>
            <a:rPr lang="hr-HR" dirty="0"/>
            <a:t> nalazi se ispred ploče.</a:t>
          </a:r>
          <a:endParaRPr lang="en-US" dirty="0"/>
        </a:p>
      </dgm:t>
    </dgm:pt>
    <dgm:pt modelId="{2580B1F1-0433-495B-8399-39659560F412}" type="parTrans" cxnId="{BDDC7FC9-3AF6-463A-98EE-5181434B98A7}">
      <dgm:prSet/>
      <dgm:spPr/>
      <dgm:t>
        <a:bodyPr/>
        <a:lstStyle/>
        <a:p>
          <a:endParaRPr lang="en-US"/>
        </a:p>
      </dgm:t>
    </dgm:pt>
    <dgm:pt modelId="{CB0B27A8-5D90-4688-AE08-FAF905E4EAF7}" type="sibTrans" cxnId="{BDDC7FC9-3AF6-463A-98EE-5181434B98A7}">
      <dgm:prSet/>
      <dgm:spPr/>
      <dgm:t>
        <a:bodyPr/>
        <a:lstStyle/>
        <a:p>
          <a:endParaRPr lang="en-US"/>
        </a:p>
      </dgm:t>
    </dgm:pt>
    <dgm:pt modelId="{AADDE0AB-2E22-4FA2-B607-7CCF867259C1}" type="pres">
      <dgm:prSet presAssocID="{0E22EF6B-684F-46E1-BD57-4C5C0DDB6A08}" presName="linear" presStyleCnt="0">
        <dgm:presLayoutVars>
          <dgm:animLvl val="lvl"/>
          <dgm:resizeHandles val="exact"/>
        </dgm:presLayoutVars>
      </dgm:prSet>
      <dgm:spPr/>
    </dgm:pt>
    <dgm:pt modelId="{792AB5B8-FFA6-4559-B015-C9ED3EFE4A81}" type="pres">
      <dgm:prSet presAssocID="{4A75B451-2BA5-4BEB-A31A-6167F7D855C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3F549DF-80FC-4591-9065-06D2851AF848}" type="pres">
      <dgm:prSet presAssocID="{8C372259-1D88-461B-B7C7-9BBED5AB7F5A}" presName="spacer" presStyleCnt="0"/>
      <dgm:spPr/>
    </dgm:pt>
    <dgm:pt modelId="{6BF35560-53E1-4218-804E-018C99952E96}" type="pres">
      <dgm:prSet presAssocID="{6964DB9B-8D14-42BA-ACF6-CC5EB6EC056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89C6F4A-FA22-447B-B793-62FE73665C01}" type="pres">
      <dgm:prSet presAssocID="{3C6EE1C4-BE04-46FF-96FE-0E3A6352051E}" presName="spacer" presStyleCnt="0"/>
      <dgm:spPr/>
    </dgm:pt>
    <dgm:pt modelId="{673A61C0-6A30-4643-A7C9-000694D91A3A}" type="pres">
      <dgm:prSet presAssocID="{6F8B2D3E-0C2C-4BCC-A264-BB3A79A23D3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2AC625F-2CE6-4214-9383-1F7D13176924}" srcId="{0E22EF6B-684F-46E1-BD57-4C5C0DDB6A08}" destId="{4A75B451-2BA5-4BEB-A31A-6167F7D855CF}" srcOrd="0" destOrd="0" parTransId="{984469F8-4D81-4D4B-81A9-45991535653F}" sibTransId="{8C372259-1D88-461B-B7C7-9BBED5AB7F5A}"/>
    <dgm:cxn modelId="{2536E04D-620E-4DF9-9991-B9609A883473}" type="presOf" srcId="{4A75B451-2BA5-4BEB-A31A-6167F7D855CF}" destId="{792AB5B8-FFA6-4559-B015-C9ED3EFE4A81}" srcOrd="0" destOrd="0" presId="urn:microsoft.com/office/officeart/2005/8/layout/vList2"/>
    <dgm:cxn modelId="{5C6798A9-1C8F-4122-835E-1A9F49331E20}" type="presOf" srcId="{6F8B2D3E-0C2C-4BCC-A264-BB3A79A23D3A}" destId="{673A61C0-6A30-4643-A7C9-000694D91A3A}" srcOrd="0" destOrd="0" presId="urn:microsoft.com/office/officeart/2005/8/layout/vList2"/>
    <dgm:cxn modelId="{88B0FFB0-2E7F-45C9-8A5A-301F2C58C0D7}" type="presOf" srcId="{0E22EF6B-684F-46E1-BD57-4C5C0DDB6A08}" destId="{AADDE0AB-2E22-4FA2-B607-7CCF867259C1}" srcOrd="0" destOrd="0" presId="urn:microsoft.com/office/officeart/2005/8/layout/vList2"/>
    <dgm:cxn modelId="{51B27DBA-8114-45A4-BD2E-0918ACFE8F21}" type="presOf" srcId="{6964DB9B-8D14-42BA-ACF6-CC5EB6EC056C}" destId="{6BF35560-53E1-4218-804E-018C99952E96}" srcOrd="0" destOrd="0" presId="urn:microsoft.com/office/officeart/2005/8/layout/vList2"/>
    <dgm:cxn modelId="{BDDC7FC9-3AF6-463A-98EE-5181434B98A7}" srcId="{0E22EF6B-684F-46E1-BD57-4C5C0DDB6A08}" destId="{6F8B2D3E-0C2C-4BCC-A264-BB3A79A23D3A}" srcOrd="2" destOrd="0" parTransId="{2580B1F1-0433-495B-8399-39659560F412}" sibTransId="{CB0B27A8-5D90-4688-AE08-FAF905E4EAF7}"/>
    <dgm:cxn modelId="{BAAF19D7-D6EF-434F-94EB-48E306B72ECD}" srcId="{0E22EF6B-684F-46E1-BD57-4C5C0DDB6A08}" destId="{6964DB9B-8D14-42BA-ACF6-CC5EB6EC056C}" srcOrd="1" destOrd="0" parTransId="{6676B234-1B1B-49A5-A06C-41BD9094BA40}" sibTransId="{3C6EE1C4-BE04-46FF-96FE-0E3A6352051E}"/>
    <dgm:cxn modelId="{D3105852-3087-45C0-B0F4-751ACD9A08E3}" type="presParOf" srcId="{AADDE0AB-2E22-4FA2-B607-7CCF867259C1}" destId="{792AB5B8-FFA6-4559-B015-C9ED3EFE4A81}" srcOrd="0" destOrd="0" presId="urn:microsoft.com/office/officeart/2005/8/layout/vList2"/>
    <dgm:cxn modelId="{266474CC-480E-4B5A-9235-8384D17C5AA8}" type="presParOf" srcId="{AADDE0AB-2E22-4FA2-B607-7CCF867259C1}" destId="{13F549DF-80FC-4591-9065-06D2851AF848}" srcOrd="1" destOrd="0" presId="urn:microsoft.com/office/officeart/2005/8/layout/vList2"/>
    <dgm:cxn modelId="{120AE761-CE72-46B1-9C67-A26D6FE06CA3}" type="presParOf" srcId="{AADDE0AB-2E22-4FA2-B607-7CCF867259C1}" destId="{6BF35560-53E1-4218-804E-018C99952E96}" srcOrd="2" destOrd="0" presId="urn:microsoft.com/office/officeart/2005/8/layout/vList2"/>
    <dgm:cxn modelId="{422C1196-3B25-4056-AD6A-0D5542C3E7E1}" type="presParOf" srcId="{AADDE0AB-2E22-4FA2-B607-7CCF867259C1}" destId="{F89C6F4A-FA22-447B-B793-62FE73665C01}" srcOrd="3" destOrd="0" presId="urn:microsoft.com/office/officeart/2005/8/layout/vList2"/>
    <dgm:cxn modelId="{9724B202-4EAE-4497-996A-18DAF137B635}" type="presParOf" srcId="{AADDE0AB-2E22-4FA2-B607-7CCF867259C1}" destId="{673A61C0-6A30-4643-A7C9-000694D91A3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B7D3DD-E734-4B41-A505-1CEC777825F4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620027E-BA3E-40C9-A807-76976A610FD1}">
      <dgm:prSet/>
      <dgm:spPr/>
      <dgm:t>
        <a:bodyPr/>
        <a:lstStyle/>
        <a:p>
          <a:pPr rtl="0"/>
          <a:r>
            <a:rPr lang="hr-HR" dirty="0"/>
            <a:t>Tko/Što pada?               </a:t>
          </a:r>
          <a:r>
            <a:rPr lang="hr-HR" b="1" u="sng" dirty="0"/>
            <a:t>Kiša</a:t>
          </a:r>
          <a:r>
            <a:rPr lang="hr-HR" dirty="0"/>
            <a:t> pada.</a:t>
          </a:r>
          <a:endParaRPr lang="en-US" dirty="0">
            <a:latin typeface="Gill Sans Nova"/>
          </a:endParaRPr>
        </a:p>
      </dgm:t>
    </dgm:pt>
    <dgm:pt modelId="{A08A6127-9659-495B-A65A-E9459360688A}" type="parTrans" cxnId="{A40B3AC8-0BC5-46E1-A00D-66421494D925}">
      <dgm:prSet/>
      <dgm:spPr/>
      <dgm:t>
        <a:bodyPr/>
        <a:lstStyle/>
        <a:p>
          <a:endParaRPr lang="en-US"/>
        </a:p>
      </dgm:t>
    </dgm:pt>
    <dgm:pt modelId="{6AF7565F-947E-449C-9BAE-F03A296D225C}" type="sibTrans" cxnId="{A40B3AC8-0BC5-46E1-A00D-66421494D925}">
      <dgm:prSet/>
      <dgm:spPr/>
      <dgm:t>
        <a:bodyPr/>
        <a:lstStyle/>
        <a:p>
          <a:endParaRPr lang="en-US"/>
        </a:p>
      </dgm:t>
    </dgm:pt>
    <dgm:pt modelId="{36B23769-6E65-49CC-96C1-5B71FDBEC1A8}">
      <dgm:prSet/>
      <dgm:spPr/>
      <dgm:t>
        <a:bodyPr/>
        <a:lstStyle/>
        <a:p>
          <a:pPr rtl="0"/>
          <a:r>
            <a:rPr lang="hr-HR" dirty="0"/>
            <a:t>Tko/što je prvi?             Prvi je </a:t>
          </a:r>
          <a:r>
            <a:rPr lang="hr-HR" u="sng" dirty="0"/>
            <a:t>dan</a:t>
          </a:r>
          <a:r>
            <a:rPr lang="hr-HR" dirty="0"/>
            <a:t> škole.</a:t>
          </a:r>
          <a:endParaRPr lang="en-US" dirty="0">
            <a:latin typeface="Gill Sans Nova"/>
          </a:endParaRPr>
        </a:p>
      </dgm:t>
    </dgm:pt>
    <dgm:pt modelId="{8B25DB10-955C-4340-B746-AD0CD078CAC0}" type="parTrans" cxnId="{A31D0FFD-EEE1-49EF-BCEB-CB8729FB9037}">
      <dgm:prSet/>
      <dgm:spPr/>
      <dgm:t>
        <a:bodyPr/>
        <a:lstStyle/>
        <a:p>
          <a:endParaRPr lang="en-US"/>
        </a:p>
      </dgm:t>
    </dgm:pt>
    <dgm:pt modelId="{9DDB6E59-8BD0-428B-9C64-B33183C97B69}" type="sibTrans" cxnId="{A31D0FFD-EEE1-49EF-BCEB-CB8729FB9037}">
      <dgm:prSet/>
      <dgm:spPr/>
      <dgm:t>
        <a:bodyPr/>
        <a:lstStyle/>
        <a:p>
          <a:endParaRPr lang="en-US"/>
        </a:p>
      </dgm:t>
    </dgm:pt>
    <dgm:pt modelId="{2251EC5B-3C12-453C-BC3D-C1CD0F3291F0}">
      <dgm:prSet/>
      <dgm:spPr/>
      <dgm:t>
        <a:bodyPr/>
        <a:lstStyle/>
        <a:p>
          <a:pPr rtl="0"/>
          <a:r>
            <a:rPr lang="hr-HR" dirty="0"/>
            <a:t>Tko/što je zastao?       </a:t>
          </a:r>
          <a:r>
            <a:rPr lang="hr-HR" b="1" u="sng" dirty="0"/>
            <a:t>   Jurica</a:t>
          </a:r>
          <a:r>
            <a:rPr lang="hr-HR" dirty="0"/>
            <a:t> je zastao.</a:t>
          </a:r>
          <a:endParaRPr lang="en-US" dirty="0">
            <a:latin typeface="Gill Sans Nova"/>
          </a:endParaRPr>
        </a:p>
      </dgm:t>
    </dgm:pt>
    <dgm:pt modelId="{9E973A0F-C85E-4C18-8FFC-4D8DE7263E4F}" type="parTrans" cxnId="{A96ABE1C-5B4B-4CB3-AEB9-2B293476CA86}">
      <dgm:prSet/>
      <dgm:spPr/>
      <dgm:t>
        <a:bodyPr/>
        <a:lstStyle/>
        <a:p>
          <a:endParaRPr lang="en-US"/>
        </a:p>
      </dgm:t>
    </dgm:pt>
    <dgm:pt modelId="{9A99E591-90A9-4CD4-BBE6-84F3473F1B17}" type="sibTrans" cxnId="{A96ABE1C-5B4B-4CB3-AEB9-2B293476CA86}">
      <dgm:prSet/>
      <dgm:spPr/>
      <dgm:t>
        <a:bodyPr/>
        <a:lstStyle/>
        <a:p>
          <a:endParaRPr lang="en-US"/>
        </a:p>
      </dgm:t>
    </dgm:pt>
    <dgm:pt modelId="{C2434774-D7D3-4855-B6D0-EF8999DA31B6}">
      <dgm:prSet/>
      <dgm:spPr/>
      <dgm:t>
        <a:bodyPr/>
        <a:lstStyle/>
        <a:p>
          <a:r>
            <a:rPr lang="hr-HR" b="0" u="none" dirty="0"/>
            <a:t>Tko/što je ispred ploče?</a:t>
          </a:r>
          <a:r>
            <a:rPr lang="hr-HR" b="1" u="sng" dirty="0"/>
            <a:t>  </a:t>
          </a:r>
          <a:r>
            <a:rPr lang="hr-HR" b="0" u="none" dirty="0"/>
            <a:t>Prva</a:t>
          </a:r>
          <a:r>
            <a:rPr lang="hr-HR" b="1" u="sng" dirty="0"/>
            <a:t> klupa </a:t>
          </a:r>
          <a:r>
            <a:rPr lang="hr-HR" b="0" u="none" dirty="0"/>
            <a:t>je ispred ploče.</a:t>
          </a:r>
          <a:endParaRPr lang="en-US" b="0" u="none" dirty="0"/>
        </a:p>
      </dgm:t>
    </dgm:pt>
    <dgm:pt modelId="{D4A1F1F7-28DF-4C69-B745-60F300242DA5}" type="parTrans" cxnId="{2A1BD556-10CE-45A2-8F8F-F4A1999A84B0}">
      <dgm:prSet/>
      <dgm:spPr/>
      <dgm:t>
        <a:bodyPr/>
        <a:lstStyle/>
        <a:p>
          <a:endParaRPr lang="en-US"/>
        </a:p>
      </dgm:t>
    </dgm:pt>
    <dgm:pt modelId="{B21A86D5-0792-4FE7-AC66-C8E47A42C55F}" type="sibTrans" cxnId="{2A1BD556-10CE-45A2-8F8F-F4A1999A84B0}">
      <dgm:prSet/>
      <dgm:spPr/>
      <dgm:t>
        <a:bodyPr/>
        <a:lstStyle/>
        <a:p>
          <a:endParaRPr lang="en-US"/>
        </a:p>
      </dgm:t>
    </dgm:pt>
    <dgm:pt modelId="{793E3A36-362E-4F67-9AC3-CCF9AFCFB8EA}" type="pres">
      <dgm:prSet presAssocID="{07B7D3DD-E734-4B41-A505-1CEC777825F4}" presName="outerComposite" presStyleCnt="0">
        <dgm:presLayoutVars>
          <dgm:chMax val="5"/>
          <dgm:dir/>
          <dgm:resizeHandles val="exact"/>
        </dgm:presLayoutVars>
      </dgm:prSet>
      <dgm:spPr/>
    </dgm:pt>
    <dgm:pt modelId="{7DAE215B-F4E5-4D66-AE94-9116386D1974}" type="pres">
      <dgm:prSet presAssocID="{07B7D3DD-E734-4B41-A505-1CEC777825F4}" presName="dummyMaxCanvas" presStyleCnt="0">
        <dgm:presLayoutVars/>
      </dgm:prSet>
      <dgm:spPr/>
    </dgm:pt>
    <dgm:pt modelId="{791C337B-5737-41C7-8EA6-C057607B10B7}" type="pres">
      <dgm:prSet presAssocID="{07B7D3DD-E734-4B41-A505-1CEC777825F4}" presName="FourNodes_1" presStyleLbl="node1" presStyleIdx="0" presStyleCnt="4">
        <dgm:presLayoutVars>
          <dgm:bulletEnabled val="1"/>
        </dgm:presLayoutVars>
      </dgm:prSet>
      <dgm:spPr/>
    </dgm:pt>
    <dgm:pt modelId="{BDC492BA-C0FB-4BDB-B796-B32C87958A7A}" type="pres">
      <dgm:prSet presAssocID="{07B7D3DD-E734-4B41-A505-1CEC777825F4}" presName="FourNodes_2" presStyleLbl="node1" presStyleIdx="1" presStyleCnt="4">
        <dgm:presLayoutVars>
          <dgm:bulletEnabled val="1"/>
        </dgm:presLayoutVars>
      </dgm:prSet>
      <dgm:spPr/>
    </dgm:pt>
    <dgm:pt modelId="{BC96E8D5-BB45-4ABA-85A2-3DD325AC444E}" type="pres">
      <dgm:prSet presAssocID="{07B7D3DD-E734-4B41-A505-1CEC777825F4}" presName="FourNodes_3" presStyleLbl="node1" presStyleIdx="2" presStyleCnt="4">
        <dgm:presLayoutVars>
          <dgm:bulletEnabled val="1"/>
        </dgm:presLayoutVars>
      </dgm:prSet>
      <dgm:spPr/>
    </dgm:pt>
    <dgm:pt modelId="{E42F75AC-657A-4833-9794-E0E421AFF4D6}" type="pres">
      <dgm:prSet presAssocID="{07B7D3DD-E734-4B41-A505-1CEC777825F4}" presName="FourNodes_4" presStyleLbl="node1" presStyleIdx="3" presStyleCnt="4">
        <dgm:presLayoutVars>
          <dgm:bulletEnabled val="1"/>
        </dgm:presLayoutVars>
      </dgm:prSet>
      <dgm:spPr/>
    </dgm:pt>
    <dgm:pt modelId="{713D2EE8-07AC-4018-BF77-62FA3D42A84F}" type="pres">
      <dgm:prSet presAssocID="{07B7D3DD-E734-4B41-A505-1CEC777825F4}" presName="FourConn_1-2" presStyleLbl="fgAccFollowNode1" presStyleIdx="0" presStyleCnt="3">
        <dgm:presLayoutVars>
          <dgm:bulletEnabled val="1"/>
        </dgm:presLayoutVars>
      </dgm:prSet>
      <dgm:spPr/>
    </dgm:pt>
    <dgm:pt modelId="{52BA51A4-20EB-4DCB-9D0D-D360531D52F3}" type="pres">
      <dgm:prSet presAssocID="{07B7D3DD-E734-4B41-A505-1CEC777825F4}" presName="FourConn_2-3" presStyleLbl="fgAccFollowNode1" presStyleIdx="1" presStyleCnt="3">
        <dgm:presLayoutVars>
          <dgm:bulletEnabled val="1"/>
        </dgm:presLayoutVars>
      </dgm:prSet>
      <dgm:spPr/>
    </dgm:pt>
    <dgm:pt modelId="{1D628F6B-2D86-4811-8FCD-A11AC98754E8}" type="pres">
      <dgm:prSet presAssocID="{07B7D3DD-E734-4B41-A505-1CEC777825F4}" presName="FourConn_3-4" presStyleLbl="fgAccFollowNode1" presStyleIdx="2" presStyleCnt="3">
        <dgm:presLayoutVars>
          <dgm:bulletEnabled val="1"/>
        </dgm:presLayoutVars>
      </dgm:prSet>
      <dgm:spPr/>
    </dgm:pt>
    <dgm:pt modelId="{880BD6D4-BA03-4E6D-9C65-9055B8A50746}" type="pres">
      <dgm:prSet presAssocID="{07B7D3DD-E734-4B41-A505-1CEC777825F4}" presName="FourNodes_1_text" presStyleLbl="node1" presStyleIdx="3" presStyleCnt="4">
        <dgm:presLayoutVars>
          <dgm:bulletEnabled val="1"/>
        </dgm:presLayoutVars>
      </dgm:prSet>
      <dgm:spPr/>
    </dgm:pt>
    <dgm:pt modelId="{D24C58BB-4967-486B-A321-322F07C55EA6}" type="pres">
      <dgm:prSet presAssocID="{07B7D3DD-E734-4B41-A505-1CEC777825F4}" presName="FourNodes_2_text" presStyleLbl="node1" presStyleIdx="3" presStyleCnt="4">
        <dgm:presLayoutVars>
          <dgm:bulletEnabled val="1"/>
        </dgm:presLayoutVars>
      </dgm:prSet>
      <dgm:spPr/>
    </dgm:pt>
    <dgm:pt modelId="{8AEE4E48-BD14-47A3-B295-D271EC33876F}" type="pres">
      <dgm:prSet presAssocID="{07B7D3DD-E734-4B41-A505-1CEC777825F4}" presName="FourNodes_3_text" presStyleLbl="node1" presStyleIdx="3" presStyleCnt="4">
        <dgm:presLayoutVars>
          <dgm:bulletEnabled val="1"/>
        </dgm:presLayoutVars>
      </dgm:prSet>
      <dgm:spPr/>
    </dgm:pt>
    <dgm:pt modelId="{F121690D-38CD-47B6-931E-03DCB9E04F42}" type="pres">
      <dgm:prSet presAssocID="{07B7D3DD-E734-4B41-A505-1CEC777825F4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FADE804-3546-470C-8739-59A91178F60E}" type="presOf" srcId="{6AF7565F-947E-449C-9BAE-F03A296D225C}" destId="{713D2EE8-07AC-4018-BF77-62FA3D42A84F}" srcOrd="0" destOrd="0" presId="urn:microsoft.com/office/officeart/2005/8/layout/vProcess5"/>
    <dgm:cxn modelId="{2BF80509-FEDA-4FA4-89BE-9ABB2B72FF9A}" type="presOf" srcId="{07B7D3DD-E734-4B41-A505-1CEC777825F4}" destId="{793E3A36-362E-4F67-9AC3-CCF9AFCFB8EA}" srcOrd="0" destOrd="0" presId="urn:microsoft.com/office/officeart/2005/8/layout/vProcess5"/>
    <dgm:cxn modelId="{6F71C30A-A6F9-4428-B674-998C21E3ECA4}" type="presOf" srcId="{9A99E591-90A9-4CD4-BBE6-84F3473F1B17}" destId="{1D628F6B-2D86-4811-8FCD-A11AC98754E8}" srcOrd="0" destOrd="0" presId="urn:microsoft.com/office/officeart/2005/8/layout/vProcess5"/>
    <dgm:cxn modelId="{A96ABE1C-5B4B-4CB3-AEB9-2B293476CA86}" srcId="{07B7D3DD-E734-4B41-A505-1CEC777825F4}" destId="{2251EC5B-3C12-453C-BC3D-C1CD0F3291F0}" srcOrd="2" destOrd="0" parTransId="{9E973A0F-C85E-4C18-8FFC-4D8DE7263E4F}" sibTransId="{9A99E591-90A9-4CD4-BBE6-84F3473F1B17}"/>
    <dgm:cxn modelId="{A18E181D-AA57-4F70-82DC-ECDCD073A54A}" type="presOf" srcId="{C2434774-D7D3-4855-B6D0-EF8999DA31B6}" destId="{F121690D-38CD-47B6-931E-03DCB9E04F42}" srcOrd="1" destOrd="0" presId="urn:microsoft.com/office/officeart/2005/8/layout/vProcess5"/>
    <dgm:cxn modelId="{3CE26F41-AFEF-4EFC-A8B5-EFB70742BBB9}" type="presOf" srcId="{2251EC5B-3C12-453C-BC3D-C1CD0F3291F0}" destId="{8AEE4E48-BD14-47A3-B295-D271EC33876F}" srcOrd="1" destOrd="0" presId="urn:microsoft.com/office/officeart/2005/8/layout/vProcess5"/>
    <dgm:cxn modelId="{2A1BD556-10CE-45A2-8F8F-F4A1999A84B0}" srcId="{07B7D3DD-E734-4B41-A505-1CEC777825F4}" destId="{C2434774-D7D3-4855-B6D0-EF8999DA31B6}" srcOrd="3" destOrd="0" parTransId="{D4A1F1F7-28DF-4C69-B745-60F300242DA5}" sibTransId="{B21A86D5-0792-4FE7-AC66-C8E47A42C55F}"/>
    <dgm:cxn modelId="{65FA8878-4ADF-448A-B2FD-724EAB5B71BD}" type="presOf" srcId="{36B23769-6E65-49CC-96C1-5B71FDBEC1A8}" destId="{D24C58BB-4967-486B-A321-322F07C55EA6}" srcOrd="1" destOrd="0" presId="urn:microsoft.com/office/officeart/2005/8/layout/vProcess5"/>
    <dgm:cxn modelId="{962E5C9E-91C7-4A4B-96C9-586FA0C6BF0F}" type="presOf" srcId="{2251EC5B-3C12-453C-BC3D-C1CD0F3291F0}" destId="{BC96E8D5-BB45-4ABA-85A2-3DD325AC444E}" srcOrd="0" destOrd="0" presId="urn:microsoft.com/office/officeart/2005/8/layout/vProcess5"/>
    <dgm:cxn modelId="{B2D21DA0-E4B5-4E6F-91E7-F0136C1A4A33}" type="presOf" srcId="{36B23769-6E65-49CC-96C1-5B71FDBEC1A8}" destId="{BDC492BA-C0FB-4BDB-B796-B32C87958A7A}" srcOrd="0" destOrd="0" presId="urn:microsoft.com/office/officeart/2005/8/layout/vProcess5"/>
    <dgm:cxn modelId="{EE0B60A5-B2B5-4F6A-BFA4-D349E7A6DDD9}" type="presOf" srcId="{C2434774-D7D3-4855-B6D0-EF8999DA31B6}" destId="{E42F75AC-657A-4833-9794-E0E421AFF4D6}" srcOrd="0" destOrd="0" presId="urn:microsoft.com/office/officeart/2005/8/layout/vProcess5"/>
    <dgm:cxn modelId="{0B64DDBF-2A0D-43D3-B2EA-EEBA0EA7709A}" type="presOf" srcId="{9620027E-BA3E-40C9-A807-76976A610FD1}" destId="{880BD6D4-BA03-4E6D-9C65-9055B8A50746}" srcOrd="1" destOrd="0" presId="urn:microsoft.com/office/officeart/2005/8/layout/vProcess5"/>
    <dgm:cxn modelId="{812193C1-FFC3-41CE-B822-4973F7A01D61}" type="presOf" srcId="{9620027E-BA3E-40C9-A807-76976A610FD1}" destId="{791C337B-5737-41C7-8EA6-C057607B10B7}" srcOrd="0" destOrd="0" presId="urn:microsoft.com/office/officeart/2005/8/layout/vProcess5"/>
    <dgm:cxn modelId="{A40B3AC8-0BC5-46E1-A00D-66421494D925}" srcId="{07B7D3DD-E734-4B41-A505-1CEC777825F4}" destId="{9620027E-BA3E-40C9-A807-76976A610FD1}" srcOrd="0" destOrd="0" parTransId="{A08A6127-9659-495B-A65A-E9459360688A}" sibTransId="{6AF7565F-947E-449C-9BAE-F03A296D225C}"/>
    <dgm:cxn modelId="{FA18C6F7-E427-4FEF-BB6C-A60263BF803D}" type="presOf" srcId="{9DDB6E59-8BD0-428B-9C64-B33183C97B69}" destId="{52BA51A4-20EB-4DCB-9D0D-D360531D52F3}" srcOrd="0" destOrd="0" presId="urn:microsoft.com/office/officeart/2005/8/layout/vProcess5"/>
    <dgm:cxn modelId="{A31D0FFD-EEE1-49EF-BCEB-CB8729FB9037}" srcId="{07B7D3DD-E734-4B41-A505-1CEC777825F4}" destId="{36B23769-6E65-49CC-96C1-5B71FDBEC1A8}" srcOrd="1" destOrd="0" parTransId="{8B25DB10-955C-4340-B746-AD0CD078CAC0}" sibTransId="{9DDB6E59-8BD0-428B-9C64-B33183C97B69}"/>
    <dgm:cxn modelId="{DCA70266-D6E8-49B6-8146-E1CC93846BFA}" type="presParOf" srcId="{793E3A36-362E-4F67-9AC3-CCF9AFCFB8EA}" destId="{7DAE215B-F4E5-4D66-AE94-9116386D1974}" srcOrd="0" destOrd="0" presId="urn:microsoft.com/office/officeart/2005/8/layout/vProcess5"/>
    <dgm:cxn modelId="{87481BF5-6A5F-48E3-B47D-3014F80AA15F}" type="presParOf" srcId="{793E3A36-362E-4F67-9AC3-CCF9AFCFB8EA}" destId="{791C337B-5737-41C7-8EA6-C057607B10B7}" srcOrd="1" destOrd="0" presId="urn:microsoft.com/office/officeart/2005/8/layout/vProcess5"/>
    <dgm:cxn modelId="{EB7234A8-37C8-48F8-A696-A64AD761E765}" type="presParOf" srcId="{793E3A36-362E-4F67-9AC3-CCF9AFCFB8EA}" destId="{BDC492BA-C0FB-4BDB-B796-B32C87958A7A}" srcOrd="2" destOrd="0" presId="urn:microsoft.com/office/officeart/2005/8/layout/vProcess5"/>
    <dgm:cxn modelId="{08D1E21A-71B9-430A-BFF7-AE56F0920F28}" type="presParOf" srcId="{793E3A36-362E-4F67-9AC3-CCF9AFCFB8EA}" destId="{BC96E8D5-BB45-4ABA-85A2-3DD325AC444E}" srcOrd="3" destOrd="0" presId="urn:microsoft.com/office/officeart/2005/8/layout/vProcess5"/>
    <dgm:cxn modelId="{689B19E1-67BC-4FD3-BFAE-BE8081D67B85}" type="presParOf" srcId="{793E3A36-362E-4F67-9AC3-CCF9AFCFB8EA}" destId="{E42F75AC-657A-4833-9794-E0E421AFF4D6}" srcOrd="4" destOrd="0" presId="urn:microsoft.com/office/officeart/2005/8/layout/vProcess5"/>
    <dgm:cxn modelId="{5CBDDF60-E261-4134-86C8-D3B7A53FA5C7}" type="presParOf" srcId="{793E3A36-362E-4F67-9AC3-CCF9AFCFB8EA}" destId="{713D2EE8-07AC-4018-BF77-62FA3D42A84F}" srcOrd="5" destOrd="0" presId="urn:microsoft.com/office/officeart/2005/8/layout/vProcess5"/>
    <dgm:cxn modelId="{970C1713-CD33-4C24-8B1E-4F424F985A40}" type="presParOf" srcId="{793E3A36-362E-4F67-9AC3-CCF9AFCFB8EA}" destId="{52BA51A4-20EB-4DCB-9D0D-D360531D52F3}" srcOrd="6" destOrd="0" presId="urn:microsoft.com/office/officeart/2005/8/layout/vProcess5"/>
    <dgm:cxn modelId="{FE24CA4B-BC6B-488E-9603-8A0014843E7D}" type="presParOf" srcId="{793E3A36-362E-4F67-9AC3-CCF9AFCFB8EA}" destId="{1D628F6B-2D86-4811-8FCD-A11AC98754E8}" srcOrd="7" destOrd="0" presId="urn:microsoft.com/office/officeart/2005/8/layout/vProcess5"/>
    <dgm:cxn modelId="{96AA907A-91FA-4F76-93C9-645A8ED4DFBC}" type="presParOf" srcId="{793E3A36-362E-4F67-9AC3-CCF9AFCFB8EA}" destId="{880BD6D4-BA03-4E6D-9C65-9055B8A50746}" srcOrd="8" destOrd="0" presId="urn:microsoft.com/office/officeart/2005/8/layout/vProcess5"/>
    <dgm:cxn modelId="{99F9499F-9695-47B0-A3DC-90427F0F763E}" type="presParOf" srcId="{793E3A36-362E-4F67-9AC3-CCF9AFCFB8EA}" destId="{D24C58BB-4967-486B-A321-322F07C55EA6}" srcOrd="9" destOrd="0" presId="urn:microsoft.com/office/officeart/2005/8/layout/vProcess5"/>
    <dgm:cxn modelId="{76620D65-52D5-40F1-8597-7FE5D01B936A}" type="presParOf" srcId="{793E3A36-362E-4F67-9AC3-CCF9AFCFB8EA}" destId="{8AEE4E48-BD14-47A3-B295-D271EC33876F}" srcOrd="10" destOrd="0" presId="urn:microsoft.com/office/officeart/2005/8/layout/vProcess5"/>
    <dgm:cxn modelId="{EFA65F81-6391-4AF9-9D23-CB49716D1AD3}" type="presParOf" srcId="{793E3A36-362E-4F67-9AC3-CCF9AFCFB8EA}" destId="{F121690D-38CD-47B6-931E-03DCB9E04F4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0BF622-C57A-4A82-9D5C-39F7B4217357}" type="doc">
      <dgm:prSet loTypeId="urn:microsoft.com/office/officeart/2005/8/layout/cycle5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EAF47D9-9FC9-4E20-899B-CF98BF939EEF}">
      <dgm:prSet/>
      <dgm:spPr/>
      <dgm:t>
        <a:bodyPr/>
        <a:lstStyle/>
        <a:p>
          <a:r>
            <a:rPr lang="hr-HR" dirty="0"/>
            <a:t>Neke imenice muškog roda u nominativu mogu imati dugu i kratku množinu.</a:t>
          </a:r>
          <a:endParaRPr lang="en-US" dirty="0"/>
        </a:p>
      </dgm:t>
    </dgm:pt>
    <dgm:pt modelId="{EA738FCE-3C59-422D-A810-CFF8CFC0CCF8}" type="parTrans" cxnId="{59B3272E-58F1-4EAF-A78E-3CBD43CD0CA5}">
      <dgm:prSet/>
      <dgm:spPr/>
      <dgm:t>
        <a:bodyPr/>
        <a:lstStyle/>
        <a:p>
          <a:endParaRPr lang="en-US"/>
        </a:p>
      </dgm:t>
    </dgm:pt>
    <dgm:pt modelId="{B92CB0A5-5136-4017-A5D5-73B7118DA25D}" type="sibTrans" cxnId="{59B3272E-58F1-4EAF-A78E-3CBD43CD0CA5}">
      <dgm:prSet/>
      <dgm:spPr/>
      <dgm:t>
        <a:bodyPr/>
        <a:lstStyle/>
        <a:p>
          <a:endParaRPr lang="en-US"/>
        </a:p>
      </dgm:t>
    </dgm:pt>
    <dgm:pt modelId="{80B9F62C-655E-4C9F-AEBE-351920FA1F41}">
      <dgm:prSet/>
      <dgm:spPr/>
      <dgm:t>
        <a:bodyPr/>
        <a:lstStyle/>
        <a:p>
          <a:r>
            <a:rPr lang="hr-HR" dirty="0"/>
            <a:t>Vuci, </a:t>
          </a:r>
          <a:r>
            <a:rPr lang="hr-HR" dirty="0" err="1"/>
            <a:t>kralji</a:t>
          </a:r>
          <a:r>
            <a:rPr lang="hr-HR" dirty="0"/>
            <a:t>, dusi, prijatelji, mobiteli – </a:t>
          </a:r>
          <a:r>
            <a:rPr lang="hr-HR" b="1" dirty="0"/>
            <a:t>kratka množina s nastavkom –I.</a:t>
          </a:r>
          <a:endParaRPr lang="en-US" dirty="0"/>
        </a:p>
      </dgm:t>
    </dgm:pt>
    <dgm:pt modelId="{FFAA2616-165E-4E66-B396-2B7F3A810774}" type="parTrans" cxnId="{13AFBD69-9F8B-43FB-B77A-CC65E3A19651}">
      <dgm:prSet/>
      <dgm:spPr/>
      <dgm:t>
        <a:bodyPr/>
        <a:lstStyle/>
        <a:p>
          <a:endParaRPr lang="en-US"/>
        </a:p>
      </dgm:t>
    </dgm:pt>
    <dgm:pt modelId="{8C26338F-1B67-4D50-9E1D-0669588F3C3C}" type="sibTrans" cxnId="{13AFBD69-9F8B-43FB-B77A-CC65E3A19651}">
      <dgm:prSet/>
      <dgm:spPr/>
      <dgm:t>
        <a:bodyPr/>
        <a:lstStyle/>
        <a:p>
          <a:endParaRPr lang="en-US"/>
        </a:p>
      </dgm:t>
    </dgm:pt>
    <dgm:pt modelId="{70EB763B-63EF-445C-9511-2C58AF921FCB}">
      <dgm:prSet/>
      <dgm:spPr/>
      <dgm:t>
        <a:bodyPr/>
        <a:lstStyle/>
        <a:p>
          <a:r>
            <a:rPr lang="hr-HR" b="1" dirty="0"/>
            <a:t>Vukovi, kraljevi, parkovi, nosovi – duga množina s nastavkom –EVI i –OVI </a:t>
          </a:r>
          <a:endParaRPr lang="en-US" dirty="0"/>
        </a:p>
      </dgm:t>
    </dgm:pt>
    <dgm:pt modelId="{D0C10277-BE3D-4A54-A117-107DE5461946}" type="parTrans" cxnId="{6DBAF11D-41CB-447A-A4A4-F1B79C5F6ABC}">
      <dgm:prSet/>
      <dgm:spPr/>
      <dgm:t>
        <a:bodyPr/>
        <a:lstStyle/>
        <a:p>
          <a:endParaRPr lang="en-US"/>
        </a:p>
      </dgm:t>
    </dgm:pt>
    <dgm:pt modelId="{ED42173E-A6B0-47E8-95C9-48266893F905}" type="sibTrans" cxnId="{6DBAF11D-41CB-447A-A4A4-F1B79C5F6ABC}">
      <dgm:prSet/>
      <dgm:spPr/>
      <dgm:t>
        <a:bodyPr/>
        <a:lstStyle/>
        <a:p>
          <a:endParaRPr lang="en-US"/>
        </a:p>
      </dgm:t>
    </dgm:pt>
    <dgm:pt modelId="{68DCECB0-A7D0-48D5-8CD4-E2012E67DA22}" type="pres">
      <dgm:prSet presAssocID="{8D0BF622-C57A-4A82-9D5C-39F7B4217357}" presName="cycle" presStyleCnt="0">
        <dgm:presLayoutVars>
          <dgm:dir/>
          <dgm:resizeHandles val="exact"/>
        </dgm:presLayoutVars>
      </dgm:prSet>
      <dgm:spPr/>
    </dgm:pt>
    <dgm:pt modelId="{348F6EBA-47DD-4131-9612-806EE25F4C38}" type="pres">
      <dgm:prSet presAssocID="{CEAF47D9-9FC9-4E20-899B-CF98BF939EEF}" presName="node" presStyleLbl="node1" presStyleIdx="0" presStyleCnt="3">
        <dgm:presLayoutVars>
          <dgm:bulletEnabled val="1"/>
        </dgm:presLayoutVars>
      </dgm:prSet>
      <dgm:spPr/>
    </dgm:pt>
    <dgm:pt modelId="{78EA41F4-DB7F-4A6E-83EB-9425FFB06390}" type="pres">
      <dgm:prSet presAssocID="{CEAF47D9-9FC9-4E20-899B-CF98BF939EEF}" presName="spNode" presStyleCnt="0"/>
      <dgm:spPr/>
    </dgm:pt>
    <dgm:pt modelId="{2313AE95-37E7-4D12-B2E2-28922CD246B5}" type="pres">
      <dgm:prSet presAssocID="{B92CB0A5-5136-4017-A5D5-73B7118DA25D}" presName="sibTrans" presStyleLbl="sibTrans1D1" presStyleIdx="0" presStyleCnt="3"/>
      <dgm:spPr/>
    </dgm:pt>
    <dgm:pt modelId="{88FC4747-7F73-4B12-948C-820684D092B4}" type="pres">
      <dgm:prSet presAssocID="{80B9F62C-655E-4C9F-AEBE-351920FA1F41}" presName="node" presStyleLbl="node1" presStyleIdx="1" presStyleCnt="3">
        <dgm:presLayoutVars>
          <dgm:bulletEnabled val="1"/>
        </dgm:presLayoutVars>
      </dgm:prSet>
      <dgm:spPr/>
    </dgm:pt>
    <dgm:pt modelId="{394474BF-5F0E-49F2-B3EA-F69613FC102F}" type="pres">
      <dgm:prSet presAssocID="{80B9F62C-655E-4C9F-AEBE-351920FA1F41}" presName="spNode" presStyleCnt="0"/>
      <dgm:spPr/>
    </dgm:pt>
    <dgm:pt modelId="{6E0F6D16-B78F-48CD-9B5F-E8C3E3B8FD2D}" type="pres">
      <dgm:prSet presAssocID="{8C26338F-1B67-4D50-9E1D-0669588F3C3C}" presName="sibTrans" presStyleLbl="sibTrans1D1" presStyleIdx="1" presStyleCnt="3"/>
      <dgm:spPr/>
    </dgm:pt>
    <dgm:pt modelId="{ED3AE53B-70C8-43C3-98DC-89A11A8F8BE9}" type="pres">
      <dgm:prSet presAssocID="{70EB763B-63EF-445C-9511-2C58AF921FCB}" presName="node" presStyleLbl="node1" presStyleIdx="2" presStyleCnt="3" custRadScaleRad="104589" custRadScaleInc="6466">
        <dgm:presLayoutVars>
          <dgm:bulletEnabled val="1"/>
        </dgm:presLayoutVars>
      </dgm:prSet>
      <dgm:spPr/>
    </dgm:pt>
    <dgm:pt modelId="{A1F395EF-9322-4427-81BA-8C1783EF8C39}" type="pres">
      <dgm:prSet presAssocID="{70EB763B-63EF-445C-9511-2C58AF921FCB}" presName="spNode" presStyleCnt="0"/>
      <dgm:spPr/>
    </dgm:pt>
    <dgm:pt modelId="{772DCA42-A16D-43B4-B950-8EB52237561C}" type="pres">
      <dgm:prSet presAssocID="{ED42173E-A6B0-47E8-95C9-48266893F905}" presName="sibTrans" presStyleLbl="sibTrans1D1" presStyleIdx="2" presStyleCnt="3"/>
      <dgm:spPr/>
    </dgm:pt>
  </dgm:ptLst>
  <dgm:cxnLst>
    <dgm:cxn modelId="{6DBAF11D-41CB-447A-A4A4-F1B79C5F6ABC}" srcId="{8D0BF622-C57A-4A82-9D5C-39F7B4217357}" destId="{70EB763B-63EF-445C-9511-2C58AF921FCB}" srcOrd="2" destOrd="0" parTransId="{D0C10277-BE3D-4A54-A117-107DE5461946}" sibTransId="{ED42173E-A6B0-47E8-95C9-48266893F905}"/>
    <dgm:cxn modelId="{59B3272E-58F1-4EAF-A78E-3CBD43CD0CA5}" srcId="{8D0BF622-C57A-4A82-9D5C-39F7B4217357}" destId="{CEAF47D9-9FC9-4E20-899B-CF98BF939EEF}" srcOrd="0" destOrd="0" parTransId="{EA738FCE-3C59-422D-A810-CFF8CFC0CCF8}" sibTransId="{B92CB0A5-5136-4017-A5D5-73B7118DA25D}"/>
    <dgm:cxn modelId="{13AFBD69-9F8B-43FB-B77A-CC65E3A19651}" srcId="{8D0BF622-C57A-4A82-9D5C-39F7B4217357}" destId="{80B9F62C-655E-4C9F-AEBE-351920FA1F41}" srcOrd="1" destOrd="0" parTransId="{FFAA2616-165E-4E66-B396-2B7F3A810774}" sibTransId="{8C26338F-1B67-4D50-9E1D-0669588F3C3C}"/>
    <dgm:cxn modelId="{441E306D-9F34-46D3-A3FF-D7E7509D48A6}" type="presOf" srcId="{8C26338F-1B67-4D50-9E1D-0669588F3C3C}" destId="{6E0F6D16-B78F-48CD-9B5F-E8C3E3B8FD2D}" srcOrd="0" destOrd="0" presId="urn:microsoft.com/office/officeart/2005/8/layout/cycle5"/>
    <dgm:cxn modelId="{1393FA71-C3D6-4057-848E-AFE22C9C0B90}" type="presOf" srcId="{8D0BF622-C57A-4A82-9D5C-39F7B4217357}" destId="{68DCECB0-A7D0-48D5-8CD4-E2012E67DA22}" srcOrd="0" destOrd="0" presId="urn:microsoft.com/office/officeart/2005/8/layout/cycle5"/>
    <dgm:cxn modelId="{7275B154-F82B-4DF7-B485-058817518852}" type="presOf" srcId="{B92CB0A5-5136-4017-A5D5-73B7118DA25D}" destId="{2313AE95-37E7-4D12-B2E2-28922CD246B5}" srcOrd="0" destOrd="0" presId="urn:microsoft.com/office/officeart/2005/8/layout/cycle5"/>
    <dgm:cxn modelId="{E9BD5681-0945-4C92-9DE9-2A7779AC6F58}" type="presOf" srcId="{80B9F62C-655E-4C9F-AEBE-351920FA1F41}" destId="{88FC4747-7F73-4B12-948C-820684D092B4}" srcOrd="0" destOrd="0" presId="urn:microsoft.com/office/officeart/2005/8/layout/cycle5"/>
    <dgm:cxn modelId="{7F74AAAF-FE8D-4EA3-BBAE-5BE69E60DBCE}" type="presOf" srcId="{70EB763B-63EF-445C-9511-2C58AF921FCB}" destId="{ED3AE53B-70C8-43C3-98DC-89A11A8F8BE9}" srcOrd="0" destOrd="0" presId="urn:microsoft.com/office/officeart/2005/8/layout/cycle5"/>
    <dgm:cxn modelId="{B83DE7E9-C82A-4AC6-997A-2EDFB01B5FCA}" type="presOf" srcId="{ED42173E-A6B0-47E8-95C9-48266893F905}" destId="{772DCA42-A16D-43B4-B950-8EB52237561C}" srcOrd="0" destOrd="0" presId="urn:microsoft.com/office/officeart/2005/8/layout/cycle5"/>
    <dgm:cxn modelId="{75D5ACED-3F2B-4B13-872C-D75068C19A7D}" type="presOf" srcId="{CEAF47D9-9FC9-4E20-899B-CF98BF939EEF}" destId="{348F6EBA-47DD-4131-9612-806EE25F4C38}" srcOrd="0" destOrd="0" presId="urn:microsoft.com/office/officeart/2005/8/layout/cycle5"/>
    <dgm:cxn modelId="{34FB63CC-58AD-47C7-94A0-4CA090B05307}" type="presParOf" srcId="{68DCECB0-A7D0-48D5-8CD4-E2012E67DA22}" destId="{348F6EBA-47DD-4131-9612-806EE25F4C38}" srcOrd="0" destOrd="0" presId="urn:microsoft.com/office/officeart/2005/8/layout/cycle5"/>
    <dgm:cxn modelId="{8D6762DA-55BA-455D-A4A1-D34C1F2C22DF}" type="presParOf" srcId="{68DCECB0-A7D0-48D5-8CD4-E2012E67DA22}" destId="{78EA41F4-DB7F-4A6E-83EB-9425FFB06390}" srcOrd="1" destOrd="0" presId="urn:microsoft.com/office/officeart/2005/8/layout/cycle5"/>
    <dgm:cxn modelId="{93DEBD21-9AB0-4D21-BF75-F7C3FFDBF6D9}" type="presParOf" srcId="{68DCECB0-A7D0-48D5-8CD4-E2012E67DA22}" destId="{2313AE95-37E7-4D12-B2E2-28922CD246B5}" srcOrd="2" destOrd="0" presId="urn:microsoft.com/office/officeart/2005/8/layout/cycle5"/>
    <dgm:cxn modelId="{7D452E2A-E5FF-4F2C-AF4D-422F47953A11}" type="presParOf" srcId="{68DCECB0-A7D0-48D5-8CD4-E2012E67DA22}" destId="{88FC4747-7F73-4B12-948C-820684D092B4}" srcOrd="3" destOrd="0" presId="urn:microsoft.com/office/officeart/2005/8/layout/cycle5"/>
    <dgm:cxn modelId="{E261410A-D672-4749-9343-233476BE3802}" type="presParOf" srcId="{68DCECB0-A7D0-48D5-8CD4-E2012E67DA22}" destId="{394474BF-5F0E-49F2-B3EA-F69613FC102F}" srcOrd="4" destOrd="0" presId="urn:microsoft.com/office/officeart/2005/8/layout/cycle5"/>
    <dgm:cxn modelId="{EDE19B2E-264E-4814-94BF-420C6D28924B}" type="presParOf" srcId="{68DCECB0-A7D0-48D5-8CD4-E2012E67DA22}" destId="{6E0F6D16-B78F-48CD-9B5F-E8C3E3B8FD2D}" srcOrd="5" destOrd="0" presId="urn:microsoft.com/office/officeart/2005/8/layout/cycle5"/>
    <dgm:cxn modelId="{90F5A17A-B1BE-4513-BD6B-866A90BA546D}" type="presParOf" srcId="{68DCECB0-A7D0-48D5-8CD4-E2012E67DA22}" destId="{ED3AE53B-70C8-43C3-98DC-89A11A8F8BE9}" srcOrd="6" destOrd="0" presId="urn:microsoft.com/office/officeart/2005/8/layout/cycle5"/>
    <dgm:cxn modelId="{D909FDE4-12D4-42F6-AF2A-C30A73B3825D}" type="presParOf" srcId="{68DCECB0-A7D0-48D5-8CD4-E2012E67DA22}" destId="{A1F395EF-9322-4427-81BA-8C1783EF8C39}" srcOrd="7" destOrd="0" presId="urn:microsoft.com/office/officeart/2005/8/layout/cycle5"/>
    <dgm:cxn modelId="{FB6B68E2-6DD2-41DA-A50C-C03623E91925}" type="presParOf" srcId="{68DCECB0-A7D0-48D5-8CD4-E2012E67DA22}" destId="{772DCA42-A16D-43B4-B950-8EB52237561C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D274AF-0987-44E3-8363-21367BC371A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12E8F8E-817C-452E-85D1-3B2143F65CE0}">
      <dgm:prSet/>
      <dgm:spPr/>
      <dgm:t>
        <a:bodyPr/>
        <a:lstStyle/>
        <a:p>
          <a:r>
            <a:rPr lang="hr-HR"/>
            <a:t>– Po čemu to zaključuješ, </a:t>
          </a:r>
          <a:r>
            <a:rPr lang="hr-HR" b="1"/>
            <a:t>Jurice</a:t>
          </a:r>
          <a:r>
            <a:rPr lang="hr-HR"/>
            <a:t>? – upita Pero.</a:t>
          </a:r>
          <a:endParaRPr lang="en-US"/>
        </a:p>
      </dgm:t>
    </dgm:pt>
    <dgm:pt modelId="{FF745D91-0B2B-4BDB-B49A-50351F6E0359}" type="parTrans" cxnId="{FF698E0A-C50F-4462-BFAC-203F7D91F62C}">
      <dgm:prSet/>
      <dgm:spPr/>
      <dgm:t>
        <a:bodyPr/>
        <a:lstStyle/>
        <a:p>
          <a:endParaRPr lang="en-US"/>
        </a:p>
      </dgm:t>
    </dgm:pt>
    <dgm:pt modelId="{ADB01E53-D2FE-44F8-8753-1A3257B70437}" type="sibTrans" cxnId="{FF698E0A-C50F-4462-BFAC-203F7D91F62C}">
      <dgm:prSet/>
      <dgm:spPr/>
      <dgm:t>
        <a:bodyPr/>
        <a:lstStyle/>
        <a:p>
          <a:endParaRPr lang="en-US"/>
        </a:p>
      </dgm:t>
    </dgm:pt>
    <dgm:pt modelId="{54896FD1-DCB3-4734-8F29-F5EFA9A65364}">
      <dgm:prSet/>
      <dgm:spPr/>
      <dgm:t>
        <a:bodyPr/>
        <a:lstStyle/>
        <a:p>
          <a:r>
            <a:rPr lang="hr-HR"/>
            <a:t>Kome se obraća Pero?</a:t>
          </a:r>
          <a:endParaRPr lang="en-US"/>
        </a:p>
      </dgm:t>
    </dgm:pt>
    <dgm:pt modelId="{4BE89A51-7A88-4F29-96C9-B4FCB27A3188}" type="parTrans" cxnId="{7AD25431-FA4B-4501-A285-468C231479EC}">
      <dgm:prSet/>
      <dgm:spPr/>
      <dgm:t>
        <a:bodyPr/>
        <a:lstStyle/>
        <a:p>
          <a:endParaRPr lang="en-US"/>
        </a:p>
      </dgm:t>
    </dgm:pt>
    <dgm:pt modelId="{3866969F-6143-423C-ACED-CC436639CAC2}" type="sibTrans" cxnId="{7AD25431-FA4B-4501-A285-468C231479EC}">
      <dgm:prSet/>
      <dgm:spPr/>
      <dgm:t>
        <a:bodyPr/>
        <a:lstStyle/>
        <a:p>
          <a:endParaRPr lang="en-US"/>
        </a:p>
      </dgm:t>
    </dgm:pt>
    <dgm:pt modelId="{60C2837C-422A-4B44-8EE0-71E7325EBC38}">
      <dgm:prSet/>
      <dgm:spPr/>
      <dgm:t>
        <a:bodyPr/>
        <a:lstStyle/>
        <a:p>
          <a:r>
            <a:rPr lang="hr-HR"/>
            <a:t>Kako ga je oslovio?</a:t>
          </a:r>
          <a:endParaRPr lang="en-US"/>
        </a:p>
      </dgm:t>
    </dgm:pt>
    <dgm:pt modelId="{F0F53C10-2252-4212-A4F5-D3BB0C5A87ED}" type="parTrans" cxnId="{D46EA2A6-8DE1-4C60-8325-461607280652}">
      <dgm:prSet/>
      <dgm:spPr/>
      <dgm:t>
        <a:bodyPr/>
        <a:lstStyle/>
        <a:p>
          <a:endParaRPr lang="en-US"/>
        </a:p>
      </dgm:t>
    </dgm:pt>
    <dgm:pt modelId="{5C543414-656F-4B37-BF04-670DF2DD3266}" type="sibTrans" cxnId="{D46EA2A6-8DE1-4C60-8325-461607280652}">
      <dgm:prSet/>
      <dgm:spPr/>
      <dgm:t>
        <a:bodyPr/>
        <a:lstStyle/>
        <a:p>
          <a:endParaRPr lang="en-US"/>
        </a:p>
      </dgm:t>
    </dgm:pt>
    <dgm:pt modelId="{D57669FA-DB6B-4225-AED8-EE557BFDA6D8}">
      <dgm:prSet/>
      <dgm:spPr/>
      <dgm:t>
        <a:bodyPr/>
        <a:lstStyle/>
        <a:p>
          <a:r>
            <a:rPr lang="hr-HR"/>
            <a:t>Možemo li ga istim oblikom riječi dozvati?</a:t>
          </a:r>
          <a:endParaRPr lang="en-US"/>
        </a:p>
      </dgm:t>
    </dgm:pt>
    <dgm:pt modelId="{BF8A22C8-1B41-4A7E-8A9C-F5F535CD8A2C}" type="parTrans" cxnId="{D785279D-14C3-4A06-ADFE-B15C3E6F69B1}">
      <dgm:prSet/>
      <dgm:spPr/>
      <dgm:t>
        <a:bodyPr/>
        <a:lstStyle/>
        <a:p>
          <a:endParaRPr lang="en-US"/>
        </a:p>
      </dgm:t>
    </dgm:pt>
    <dgm:pt modelId="{39C8825D-1509-4F78-A7C5-B723EE6A44C7}" type="sibTrans" cxnId="{D785279D-14C3-4A06-ADFE-B15C3E6F69B1}">
      <dgm:prSet/>
      <dgm:spPr/>
      <dgm:t>
        <a:bodyPr/>
        <a:lstStyle/>
        <a:p>
          <a:endParaRPr lang="en-US"/>
        </a:p>
      </dgm:t>
    </dgm:pt>
    <dgm:pt modelId="{765EF954-6E37-47CD-BD64-2005559DC1BA}" type="pres">
      <dgm:prSet presAssocID="{95D274AF-0987-44E3-8363-21367BC371AB}" presName="linear" presStyleCnt="0">
        <dgm:presLayoutVars>
          <dgm:animLvl val="lvl"/>
          <dgm:resizeHandles val="exact"/>
        </dgm:presLayoutVars>
      </dgm:prSet>
      <dgm:spPr/>
    </dgm:pt>
    <dgm:pt modelId="{3EE86635-10C8-4569-9226-C076704D66A9}" type="pres">
      <dgm:prSet presAssocID="{712E8F8E-817C-452E-85D1-3B2143F65CE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79A6D65-1EC0-49B6-B75E-9B4AE8534BB5}" type="pres">
      <dgm:prSet presAssocID="{ADB01E53-D2FE-44F8-8753-1A3257B70437}" presName="spacer" presStyleCnt="0"/>
      <dgm:spPr/>
    </dgm:pt>
    <dgm:pt modelId="{C20DB21E-3FD9-4D74-B6EF-5A3DEC163E7D}" type="pres">
      <dgm:prSet presAssocID="{54896FD1-DCB3-4734-8F29-F5EFA9A6536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26BF3F6-72D1-4147-96D3-A0B1DBE8D70E}" type="pres">
      <dgm:prSet presAssocID="{3866969F-6143-423C-ACED-CC436639CAC2}" presName="spacer" presStyleCnt="0"/>
      <dgm:spPr/>
    </dgm:pt>
    <dgm:pt modelId="{EE3B43CE-0BB7-4807-985D-0D8C34545E5E}" type="pres">
      <dgm:prSet presAssocID="{60C2837C-422A-4B44-8EE0-71E7325EBC3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F4E45FE-6F28-4CAA-88C9-98DAB77D8B81}" type="pres">
      <dgm:prSet presAssocID="{5C543414-656F-4B37-BF04-670DF2DD3266}" presName="spacer" presStyleCnt="0"/>
      <dgm:spPr/>
    </dgm:pt>
    <dgm:pt modelId="{274E12EA-2AF7-47F6-8B0D-BED5DCC49D3E}" type="pres">
      <dgm:prSet presAssocID="{D57669FA-DB6B-4225-AED8-EE557BFDA6D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F698E0A-C50F-4462-BFAC-203F7D91F62C}" srcId="{95D274AF-0987-44E3-8363-21367BC371AB}" destId="{712E8F8E-817C-452E-85D1-3B2143F65CE0}" srcOrd="0" destOrd="0" parTransId="{FF745D91-0B2B-4BDB-B49A-50351F6E0359}" sibTransId="{ADB01E53-D2FE-44F8-8753-1A3257B70437}"/>
    <dgm:cxn modelId="{7AD25431-FA4B-4501-A285-468C231479EC}" srcId="{95D274AF-0987-44E3-8363-21367BC371AB}" destId="{54896FD1-DCB3-4734-8F29-F5EFA9A65364}" srcOrd="1" destOrd="0" parTransId="{4BE89A51-7A88-4F29-96C9-B4FCB27A3188}" sibTransId="{3866969F-6143-423C-ACED-CC436639CAC2}"/>
    <dgm:cxn modelId="{FF6A5234-4F72-4A1F-98A1-280098157DB7}" type="presOf" srcId="{D57669FA-DB6B-4225-AED8-EE557BFDA6D8}" destId="{274E12EA-2AF7-47F6-8B0D-BED5DCC49D3E}" srcOrd="0" destOrd="0" presId="urn:microsoft.com/office/officeart/2005/8/layout/vList2"/>
    <dgm:cxn modelId="{C1D8185E-065E-4973-8003-D0C28AC4A0BE}" type="presOf" srcId="{95D274AF-0987-44E3-8363-21367BC371AB}" destId="{765EF954-6E37-47CD-BD64-2005559DC1BA}" srcOrd="0" destOrd="0" presId="urn:microsoft.com/office/officeart/2005/8/layout/vList2"/>
    <dgm:cxn modelId="{014CF69A-5A0F-4D2A-A6F2-2AB3A4F50A2A}" type="presOf" srcId="{60C2837C-422A-4B44-8EE0-71E7325EBC38}" destId="{EE3B43CE-0BB7-4807-985D-0D8C34545E5E}" srcOrd="0" destOrd="0" presId="urn:microsoft.com/office/officeart/2005/8/layout/vList2"/>
    <dgm:cxn modelId="{D785279D-14C3-4A06-ADFE-B15C3E6F69B1}" srcId="{95D274AF-0987-44E3-8363-21367BC371AB}" destId="{D57669FA-DB6B-4225-AED8-EE557BFDA6D8}" srcOrd="3" destOrd="0" parTransId="{BF8A22C8-1B41-4A7E-8A9C-F5F535CD8A2C}" sibTransId="{39C8825D-1509-4F78-A7C5-B723EE6A44C7}"/>
    <dgm:cxn modelId="{1DF578A6-422C-4909-9B7D-0E2F662D298A}" type="presOf" srcId="{712E8F8E-817C-452E-85D1-3B2143F65CE0}" destId="{3EE86635-10C8-4569-9226-C076704D66A9}" srcOrd="0" destOrd="0" presId="urn:microsoft.com/office/officeart/2005/8/layout/vList2"/>
    <dgm:cxn modelId="{D46EA2A6-8DE1-4C60-8325-461607280652}" srcId="{95D274AF-0987-44E3-8363-21367BC371AB}" destId="{60C2837C-422A-4B44-8EE0-71E7325EBC38}" srcOrd="2" destOrd="0" parTransId="{F0F53C10-2252-4212-A4F5-D3BB0C5A87ED}" sibTransId="{5C543414-656F-4B37-BF04-670DF2DD3266}"/>
    <dgm:cxn modelId="{86933AD0-D58D-417A-BE88-BD467ABBFA6E}" type="presOf" srcId="{54896FD1-DCB3-4734-8F29-F5EFA9A65364}" destId="{C20DB21E-3FD9-4D74-B6EF-5A3DEC163E7D}" srcOrd="0" destOrd="0" presId="urn:microsoft.com/office/officeart/2005/8/layout/vList2"/>
    <dgm:cxn modelId="{314AAD51-8023-4498-B315-DE47CAEA253B}" type="presParOf" srcId="{765EF954-6E37-47CD-BD64-2005559DC1BA}" destId="{3EE86635-10C8-4569-9226-C076704D66A9}" srcOrd="0" destOrd="0" presId="urn:microsoft.com/office/officeart/2005/8/layout/vList2"/>
    <dgm:cxn modelId="{56106A29-4CD1-4570-8821-BF218F23C65D}" type="presParOf" srcId="{765EF954-6E37-47CD-BD64-2005559DC1BA}" destId="{A79A6D65-1EC0-49B6-B75E-9B4AE8534BB5}" srcOrd="1" destOrd="0" presId="urn:microsoft.com/office/officeart/2005/8/layout/vList2"/>
    <dgm:cxn modelId="{0FCAF33C-FACD-4A54-BDC4-10BBAF1F1990}" type="presParOf" srcId="{765EF954-6E37-47CD-BD64-2005559DC1BA}" destId="{C20DB21E-3FD9-4D74-B6EF-5A3DEC163E7D}" srcOrd="2" destOrd="0" presId="urn:microsoft.com/office/officeart/2005/8/layout/vList2"/>
    <dgm:cxn modelId="{BBF4185D-0325-4EE0-A1D5-24AB193C4CD6}" type="presParOf" srcId="{765EF954-6E37-47CD-BD64-2005559DC1BA}" destId="{426BF3F6-72D1-4147-96D3-A0B1DBE8D70E}" srcOrd="3" destOrd="0" presId="urn:microsoft.com/office/officeart/2005/8/layout/vList2"/>
    <dgm:cxn modelId="{94B6CE45-41D5-46BD-99CF-5D0E2748C20D}" type="presParOf" srcId="{765EF954-6E37-47CD-BD64-2005559DC1BA}" destId="{EE3B43CE-0BB7-4807-985D-0D8C34545E5E}" srcOrd="4" destOrd="0" presId="urn:microsoft.com/office/officeart/2005/8/layout/vList2"/>
    <dgm:cxn modelId="{5A839964-407F-4885-9970-81867A1A1DDB}" type="presParOf" srcId="{765EF954-6E37-47CD-BD64-2005559DC1BA}" destId="{5F4E45FE-6F28-4CAA-88C9-98DAB77D8B81}" srcOrd="5" destOrd="0" presId="urn:microsoft.com/office/officeart/2005/8/layout/vList2"/>
    <dgm:cxn modelId="{9327BD07-2876-4C4D-AF63-C2331AF8EC47}" type="presParOf" srcId="{765EF954-6E37-47CD-BD64-2005559DC1BA}" destId="{274E12EA-2AF7-47F6-8B0D-BED5DCC49D3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AF0DD6-876B-41CB-AFFB-E3593731D887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0449AF3-D1D8-4238-B172-FC4BD8D52B7E}">
      <dgm:prSet/>
      <dgm:spPr/>
      <dgm:t>
        <a:bodyPr/>
        <a:lstStyle/>
        <a:p>
          <a:r>
            <a:rPr lang="hr-HR"/>
            <a:t>Ne odgovara na padežno pitanje.</a:t>
          </a:r>
          <a:endParaRPr lang="en-US"/>
        </a:p>
      </dgm:t>
    </dgm:pt>
    <dgm:pt modelId="{A59F50F2-2DA0-425C-BA59-E402332B432B}" type="parTrans" cxnId="{BC6D188A-0023-4856-BB6A-912472E4AB3C}">
      <dgm:prSet/>
      <dgm:spPr/>
      <dgm:t>
        <a:bodyPr/>
        <a:lstStyle/>
        <a:p>
          <a:endParaRPr lang="en-US"/>
        </a:p>
      </dgm:t>
    </dgm:pt>
    <dgm:pt modelId="{77053662-F607-4E67-AB2D-6B11A6BF2293}" type="sibTrans" cxnId="{BC6D188A-0023-4856-BB6A-912472E4AB3C}">
      <dgm:prSet/>
      <dgm:spPr/>
      <dgm:t>
        <a:bodyPr/>
        <a:lstStyle/>
        <a:p>
          <a:endParaRPr lang="en-US"/>
        </a:p>
      </dgm:t>
    </dgm:pt>
    <dgm:pt modelId="{F157A328-7723-4210-AADC-2BF6264D8D31}">
      <dgm:prSet/>
      <dgm:spPr/>
      <dgm:t>
        <a:bodyPr/>
        <a:lstStyle/>
        <a:p>
          <a:r>
            <a:rPr lang="hr-HR" dirty="0"/>
            <a:t>To je padež </a:t>
          </a:r>
          <a:r>
            <a:rPr lang="hr-HR" b="1" dirty="0"/>
            <a:t>dozivanja, obraćanja ili oslovljavanja.</a:t>
          </a:r>
          <a:endParaRPr lang="en-US" dirty="0"/>
        </a:p>
      </dgm:t>
    </dgm:pt>
    <dgm:pt modelId="{252AAFAE-45E4-44C3-BF4C-4AEE3B7AB2FA}" type="parTrans" cxnId="{5AB19178-AEC4-4BC8-A997-DD0C6B129878}">
      <dgm:prSet/>
      <dgm:spPr/>
      <dgm:t>
        <a:bodyPr/>
        <a:lstStyle/>
        <a:p>
          <a:endParaRPr lang="en-US"/>
        </a:p>
      </dgm:t>
    </dgm:pt>
    <dgm:pt modelId="{0DA22504-3423-4BCC-9902-D202FE668365}" type="sibTrans" cxnId="{5AB19178-AEC4-4BC8-A997-DD0C6B129878}">
      <dgm:prSet/>
      <dgm:spPr/>
      <dgm:t>
        <a:bodyPr/>
        <a:lstStyle/>
        <a:p>
          <a:endParaRPr lang="en-US"/>
        </a:p>
      </dgm:t>
    </dgm:pt>
    <dgm:pt modelId="{935E28CA-8A56-4578-8059-F170A3360BBD}">
      <dgm:prSet/>
      <dgm:spPr/>
      <dgm:t>
        <a:bodyPr/>
        <a:lstStyle/>
        <a:p>
          <a:r>
            <a:rPr lang="hr-HR"/>
            <a:t>Stoji uz usklike</a:t>
          </a:r>
          <a:r>
            <a:rPr lang="hr-HR" b="1"/>
            <a:t> OJ! EJ!</a:t>
          </a:r>
          <a:endParaRPr lang="en-US"/>
        </a:p>
      </dgm:t>
    </dgm:pt>
    <dgm:pt modelId="{030DBA1E-7965-43BE-878E-D50F8CA69FD8}" type="parTrans" cxnId="{1BFD036A-6857-4699-94B0-66862F2EC3E9}">
      <dgm:prSet/>
      <dgm:spPr/>
      <dgm:t>
        <a:bodyPr/>
        <a:lstStyle/>
        <a:p>
          <a:endParaRPr lang="en-US"/>
        </a:p>
      </dgm:t>
    </dgm:pt>
    <dgm:pt modelId="{08276717-A0BA-4272-B29C-9DCF06A3FC46}" type="sibTrans" cxnId="{1BFD036A-6857-4699-94B0-66862F2EC3E9}">
      <dgm:prSet/>
      <dgm:spPr/>
      <dgm:t>
        <a:bodyPr/>
        <a:lstStyle/>
        <a:p>
          <a:endParaRPr lang="en-US"/>
        </a:p>
      </dgm:t>
    </dgm:pt>
    <dgm:pt modelId="{107D59FA-8205-454B-A541-8E5E332F9BAB}">
      <dgm:prSet/>
      <dgm:spPr/>
      <dgm:t>
        <a:bodyPr/>
        <a:lstStyle/>
        <a:p>
          <a:r>
            <a:rPr lang="hr-HR"/>
            <a:t>Označavamo ga kraticom </a:t>
          </a:r>
          <a:r>
            <a:rPr lang="hr-HR" b="1"/>
            <a:t>V ili vok.</a:t>
          </a:r>
          <a:endParaRPr lang="en-US"/>
        </a:p>
      </dgm:t>
    </dgm:pt>
    <dgm:pt modelId="{0F75DC4D-6FC8-4F80-B107-E787ACC8AD7E}" type="parTrans" cxnId="{10B7A841-8335-4947-8CE7-9BA9B345C6E1}">
      <dgm:prSet/>
      <dgm:spPr/>
      <dgm:t>
        <a:bodyPr/>
        <a:lstStyle/>
        <a:p>
          <a:endParaRPr lang="en-US"/>
        </a:p>
      </dgm:t>
    </dgm:pt>
    <dgm:pt modelId="{CEB13E0B-75E0-469A-9925-E01F595D95D7}" type="sibTrans" cxnId="{10B7A841-8335-4947-8CE7-9BA9B345C6E1}">
      <dgm:prSet/>
      <dgm:spPr/>
      <dgm:t>
        <a:bodyPr/>
        <a:lstStyle/>
        <a:p>
          <a:endParaRPr lang="en-US"/>
        </a:p>
      </dgm:t>
    </dgm:pt>
    <dgm:pt modelId="{4B915D7A-64C9-4371-85E9-13F515D5F09D}">
      <dgm:prSet/>
      <dgm:spPr/>
      <dgm:t>
        <a:bodyPr/>
        <a:lstStyle/>
        <a:p>
          <a:r>
            <a:rPr lang="hr-HR"/>
            <a:t>Luka, donesi bilježnicu!</a:t>
          </a:r>
          <a:endParaRPr lang="en-US"/>
        </a:p>
      </dgm:t>
    </dgm:pt>
    <dgm:pt modelId="{9DE4DA16-7FD3-4DA9-AD9E-CE165B5AD1B0}" type="parTrans" cxnId="{5B99C207-FAFF-41EA-99CF-83457BA1C97E}">
      <dgm:prSet/>
      <dgm:spPr/>
      <dgm:t>
        <a:bodyPr/>
        <a:lstStyle/>
        <a:p>
          <a:endParaRPr lang="en-US"/>
        </a:p>
      </dgm:t>
    </dgm:pt>
    <dgm:pt modelId="{F29122FE-9798-482B-A66F-A61768973D22}" type="sibTrans" cxnId="{5B99C207-FAFF-41EA-99CF-83457BA1C97E}">
      <dgm:prSet/>
      <dgm:spPr/>
      <dgm:t>
        <a:bodyPr/>
        <a:lstStyle/>
        <a:p>
          <a:endParaRPr lang="en-US"/>
        </a:p>
      </dgm:t>
    </dgm:pt>
    <dgm:pt modelId="{2F023178-75C8-42B1-B839-427F7C1D82E6}">
      <dgm:prSet/>
      <dgm:spPr/>
      <dgm:t>
        <a:bodyPr/>
        <a:lstStyle/>
        <a:p>
          <a:r>
            <a:rPr lang="hr-HR"/>
            <a:t>Hej, dječače!</a:t>
          </a:r>
          <a:endParaRPr lang="en-US"/>
        </a:p>
      </dgm:t>
    </dgm:pt>
    <dgm:pt modelId="{0BCF73A4-374B-445F-B7BF-C13D35B27DD8}" type="parTrans" cxnId="{43895D87-91B4-411D-9AF1-AF76C8404B79}">
      <dgm:prSet/>
      <dgm:spPr/>
      <dgm:t>
        <a:bodyPr/>
        <a:lstStyle/>
        <a:p>
          <a:endParaRPr lang="en-US"/>
        </a:p>
      </dgm:t>
    </dgm:pt>
    <dgm:pt modelId="{6990AE9E-A14E-49DE-8955-44729DF0FE75}" type="sibTrans" cxnId="{43895D87-91B4-411D-9AF1-AF76C8404B79}">
      <dgm:prSet/>
      <dgm:spPr/>
      <dgm:t>
        <a:bodyPr/>
        <a:lstStyle/>
        <a:p>
          <a:endParaRPr lang="en-US"/>
        </a:p>
      </dgm:t>
    </dgm:pt>
    <dgm:pt modelId="{A1307582-1BA7-4793-89E3-6FF6CC93A7B0}">
      <dgm:prSet/>
      <dgm:spPr/>
      <dgm:t>
        <a:bodyPr/>
        <a:lstStyle/>
        <a:p>
          <a:r>
            <a:rPr lang="hr-HR"/>
            <a:t>Odgovori mi, Ana!</a:t>
          </a:r>
          <a:endParaRPr lang="en-US"/>
        </a:p>
      </dgm:t>
    </dgm:pt>
    <dgm:pt modelId="{6FF470F5-2A4B-48D6-9DAC-BBC379F04E2C}" type="parTrans" cxnId="{A7CD1859-FA48-4393-8C6D-0DC2CA0A6682}">
      <dgm:prSet/>
      <dgm:spPr/>
      <dgm:t>
        <a:bodyPr/>
        <a:lstStyle/>
        <a:p>
          <a:endParaRPr lang="en-US"/>
        </a:p>
      </dgm:t>
    </dgm:pt>
    <dgm:pt modelId="{96EF41B3-32C2-4C0D-BF43-57EFFBA9EF39}" type="sibTrans" cxnId="{A7CD1859-FA48-4393-8C6D-0DC2CA0A6682}">
      <dgm:prSet/>
      <dgm:spPr/>
      <dgm:t>
        <a:bodyPr/>
        <a:lstStyle/>
        <a:p>
          <a:endParaRPr lang="en-US"/>
        </a:p>
      </dgm:t>
    </dgm:pt>
    <dgm:pt modelId="{0B4092F1-3830-4F7F-9117-9B2CAB1D59F5}" type="pres">
      <dgm:prSet presAssocID="{38AF0DD6-876B-41CB-AFFB-E3593731D887}" presName="vert0" presStyleCnt="0">
        <dgm:presLayoutVars>
          <dgm:dir/>
          <dgm:animOne val="branch"/>
          <dgm:animLvl val="lvl"/>
        </dgm:presLayoutVars>
      </dgm:prSet>
      <dgm:spPr/>
    </dgm:pt>
    <dgm:pt modelId="{52710082-C7F1-46E5-8CEB-7E40BB72AC2F}" type="pres">
      <dgm:prSet presAssocID="{B0449AF3-D1D8-4238-B172-FC4BD8D52B7E}" presName="thickLine" presStyleLbl="alignNode1" presStyleIdx="0" presStyleCnt="7"/>
      <dgm:spPr/>
    </dgm:pt>
    <dgm:pt modelId="{BD60048C-431C-4210-B6C2-23133AF8D68F}" type="pres">
      <dgm:prSet presAssocID="{B0449AF3-D1D8-4238-B172-FC4BD8D52B7E}" presName="horz1" presStyleCnt="0"/>
      <dgm:spPr/>
    </dgm:pt>
    <dgm:pt modelId="{58FC962F-5040-4A2D-B9D9-4568D97C4FDA}" type="pres">
      <dgm:prSet presAssocID="{B0449AF3-D1D8-4238-B172-FC4BD8D52B7E}" presName="tx1" presStyleLbl="revTx" presStyleIdx="0" presStyleCnt="7"/>
      <dgm:spPr/>
    </dgm:pt>
    <dgm:pt modelId="{46617F75-28A2-444A-8044-2039B956D6A5}" type="pres">
      <dgm:prSet presAssocID="{B0449AF3-D1D8-4238-B172-FC4BD8D52B7E}" presName="vert1" presStyleCnt="0"/>
      <dgm:spPr/>
    </dgm:pt>
    <dgm:pt modelId="{D3D1DE21-9C58-420C-9494-637090409FAD}" type="pres">
      <dgm:prSet presAssocID="{F157A328-7723-4210-AADC-2BF6264D8D31}" presName="thickLine" presStyleLbl="alignNode1" presStyleIdx="1" presStyleCnt="7"/>
      <dgm:spPr/>
    </dgm:pt>
    <dgm:pt modelId="{36C07F06-58D4-4272-AEAA-4129EC156DCD}" type="pres">
      <dgm:prSet presAssocID="{F157A328-7723-4210-AADC-2BF6264D8D31}" presName="horz1" presStyleCnt="0"/>
      <dgm:spPr/>
    </dgm:pt>
    <dgm:pt modelId="{D095F4EA-2156-4BCD-803A-37B520E0983F}" type="pres">
      <dgm:prSet presAssocID="{F157A328-7723-4210-AADC-2BF6264D8D31}" presName="tx1" presStyleLbl="revTx" presStyleIdx="1" presStyleCnt="7"/>
      <dgm:spPr/>
    </dgm:pt>
    <dgm:pt modelId="{60412262-6F80-49CC-8467-65566FC4F1D5}" type="pres">
      <dgm:prSet presAssocID="{F157A328-7723-4210-AADC-2BF6264D8D31}" presName="vert1" presStyleCnt="0"/>
      <dgm:spPr/>
    </dgm:pt>
    <dgm:pt modelId="{D79A8776-903B-4E95-AB1C-44D19076250E}" type="pres">
      <dgm:prSet presAssocID="{935E28CA-8A56-4578-8059-F170A3360BBD}" presName="thickLine" presStyleLbl="alignNode1" presStyleIdx="2" presStyleCnt="7"/>
      <dgm:spPr/>
    </dgm:pt>
    <dgm:pt modelId="{431BA6EE-2823-463B-9443-8D14C742D6C6}" type="pres">
      <dgm:prSet presAssocID="{935E28CA-8A56-4578-8059-F170A3360BBD}" presName="horz1" presStyleCnt="0"/>
      <dgm:spPr/>
    </dgm:pt>
    <dgm:pt modelId="{4279A201-8BB5-4943-ADF6-880F9E833474}" type="pres">
      <dgm:prSet presAssocID="{935E28CA-8A56-4578-8059-F170A3360BBD}" presName="tx1" presStyleLbl="revTx" presStyleIdx="2" presStyleCnt="7"/>
      <dgm:spPr/>
    </dgm:pt>
    <dgm:pt modelId="{4874EF51-A7A2-4199-B5DA-B3F3D14BD3CE}" type="pres">
      <dgm:prSet presAssocID="{935E28CA-8A56-4578-8059-F170A3360BBD}" presName="vert1" presStyleCnt="0"/>
      <dgm:spPr/>
    </dgm:pt>
    <dgm:pt modelId="{F9089862-FC0F-40E3-B1B9-DA4A51A0FC76}" type="pres">
      <dgm:prSet presAssocID="{107D59FA-8205-454B-A541-8E5E332F9BAB}" presName="thickLine" presStyleLbl="alignNode1" presStyleIdx="3" presStyleCnt="7"/>
      <dgm:spPr/>
    </dgm:pt>
    <dgm:pt modelId="{E2EB9153-6F13-4B47-A267-DBB5B4D7B148}" type="pres">
      <dgm:prSet presAssocID="{107D59FA-8205-454B-A541-8E5E332F9BAB}" presName="horz1" presStyleCnt="0"/>
      <dgm:spPr/>
    </dgm:pt>
    <dgm:pt modelId="{5734E2FF-6B48-4ABB-B46B-B2E47054568E}" type="pres">
      <dgm:prSet presAssocID="{107D59FA-8205-454B-A541-8E5E332F9BAB}" presName="tx1" presStyleLbl="revTx" presStyleIdx="3" presStyleCnt="7"/>
      <dgm:spPr/>
    </dgm:pt>
    <dgm:pt modelId="{3CC8CFBC-3475-40CC-9490-3218F066840E}" type="pres">
      <dgm:prSet presAssocID="{107D59FA-8205-454B-A541-8E5E332F9BAB}" presName="vert1" presStyleCnt="0"/>
      <dgm:spPr/>
    </dgm:pt>
    <dgm:pt modelId="{1D263CA0-241D-4C31-99D9-6E36A3906572}" type="pres">
      <dgm:prSet presAssocID="{4B915D7A-64C9-4371-85E9-13F515D5F09D}" presName="thickLine" presStyleLbl="alignNode1" presStyleIdx="4" presStyleCnt="7"/>
      <dgm:spPr/>
    </dgm:pt>
    <dgm:pt modelId="{F9614C20-D31F-478F-A8A5-B62C6EB119A4}" type="pres">
      <dgm:prSet presAssocID="{4B915D7A-64C9-4371-85E9-13F515D5F09D}" presName="horz1" presStyleCnt="0"/>
      <dgm:spPr/>
    </dgm:pt>
    <dgm:pt modelId="{A4262D4C-93C5-47CA-BF6F-2ED0C263CC91}" type="pres">
      <dgm:prSet presAssocID="{4B915D7A-64C9-4371-85E9-13F515D5F09D}" presName="tx1" presStyleLbl="revTx" presStyleIdx="4" presStyleCnt="7"/>
      <dgm:spPr/>
    </dgm:pt>
    <dgm:pt modelId="{65EB5181-5F7B-4D52-8993-948A0E6E31F8}" type="pres">
      <dgm:prSet presAssocID="{4B915D7A-64C9-4371-85E9-13F515D5F09D}" presName="vert1" presStyleCnt="0"/>
      <dgm:spPr/>
    </dgm:pt>
    <dgm:pt modelId="{A7990D72-710E-419F-80F1-ADD84A49AD5C}" type="pres">
      <dgm:prSet presAssocID="{2F023178-75C8-42B1-B839-427F7C1D82E6}" presName="thickLine" presStyleLbl="alignNode1" presStyleIdx="5" presStyleCnt="7"/>
      <dgm:spPr/>
    </dgm:pt>
    <dgm:pt modelId="{FE0C7D8C-2FE2-46CE-96EC-F12B8B732ED9}" type="pres">
      <dgm:prSet presAssocID="{2F023178-75C8-42B1-B839-427F7C1D82E6}" presName="horz1" presStyleCnt="0"/>
      <dgm:spPr/>
    </dgm:pt>
    <dgm:pt modelId="{02108A6F-CD5F-41B7-A369-14264164103F}" type="pres">
      <dgm:prSet presAssocID="{2F023178-75C8-42B1-B839-427F7C1D82E6}" presName="tx1" presStyleLbl="revTx" presStyleIdx="5" presStyleCnt="7"/>
      <dgm:spPr/>
    </dgm:pt>
    <dgm:pt modelId="{12CF09C9-1F9A-4B05-8E77-E9CAF63B74D5}" type="pres">
      <dgm:prSet presAssocID="{2F023178-75C8-42B1-B839-427F7C1D82E6}" presName="vert1" presStyleCnt="0"/>
      <dgm:spPr/>
    </dgm:pt>
    <dgm:pt modelId="{8A166C2C-E274-4FE3-BADF-2C75705F0984}" type="pres">
      <dgm:prSet presAssocID="{A1307582-1BA7-4793-89E3-6FF6CC93A7B0}" presName="thickLine" presStyleLbl="alignNode1" presStyleIdx="6" presStyleCnt="7"/>
      <dgm:spPr/>
    </dgm:pt>
    <dgm:pt modelId="{C8AE09FA-BF4F-484C-A667-613DABEFE10D}" type="pres">
      <dgm:prSet presAssocID="{A1307582-1BA7-4793-89E3-6FF6CC93A7B0}" presName="horz1" presStyleCnt="0"/>
      <dgm:spPr/>
    </dgm:pt>
    <dgm:pt modelId="{CDC0E9BA-EBDC-4A25-AE80-A737BA5563DE}" type="pres">
      <dgm:prSet presAssocID="{A1307582-1BA7-4793-89E3-6FF6CC93A7B0}" presName="tx1" presStyleLbl="revTx" presStyleIdx="6" presStyleCnt="7"/>
      <dgm:spPr/>
    </dgm:pt>
    <dgm:pt modelId="{C6639392-BA26-4C27-8E5F-4BC5565C6B6C}" type="pres">
      <dgm:prSet presAssocID="{A1307582-1BA7-4793-89E3-6FF6CC93A7B0}" presName="vert1" presStyleCnt="0"/>
      <dgm:spPr/>
    </dgm:pt>
  </dgm:ptLst>
  <dgm:cxnLst>
    <dgm:cxn modelId="{C1957A00-8720-402C-AD37-0E7B808CEF98}" type="presOf" srcId="{B0449AF3-D1D8-4238-B172-FC4BD8D52B7E}" destId="{58FC962F-5040-4A2D-B9D9-4568D97C4FDA}" srcOrd="0" destOrd="0" presId="urn:microsoft.com/office/officeart/2008/layout/LinedList"/>
    <dgm:cxn modelId="{5B99C207-FAFF-41EA-99CF-83457BA1C97E}" srcId="{38AF0DD6-876B-41CB-AFFB-E3593731D887}" destId="{4B915D7A-64C9-4371-85E9-13F515D5F09D}" srcOrd="4" destOrd="0" parTransId="{9DE4DA16-7FD3-4DA9-AD9E-CE165B5AD1B0}" sibTransId="{F29122FE-9798-482B-A66F-A61768973D22}"/>
    <dgm:cxn modelId="{1F8E3712-7200-45D1-8342-BADF7B1D9DD9}" type="presOf" srcId="{F157A328-7723-4210-AADC-2BF6264D8D31}" destId="{D095F4EA-2156-4BCD-803A-37B520E0983F}" srcOrd="0" destOrd="0" presId="urn:microsoft.com/office/officeart/2008/layout/LinedList"/>
    <dgm:cxn modelId="{652DF415-38D5-42EE-B1AD-9A913EF993A6}" type="presOf" srcId="{935E28CA-8A56-4578-8059-F170A3360BBD}" destId="{4279A201-8BB5-4943-ADF6-880F9E833474}" srcOrd="0" destOrd="0" presId="urn:microsoft.com/office/officeart/2008/layout/LinedList"/>
    <dgm:cxn modelId="{F4D1121F-4EFD-42DF-92F9-A81591C27DCD}" type="presOf" srcId="{A1307582-1BA7-4793-89E3-6FF6CC93A7B0}" destId="{CDC0E9BA-EBDC-4A25-AE80-A737BA5563DE}" srcOrd="0" destOrd="0" presId="urn:microsoft.com/office/officeart/2008/layout/LinedList"/>
    <dgm:cxn modelId="{AB5C6F1F-E3BD-48E7-AE01-72E51032B9C2}" type="presOf" srcId="{2F023178-75C8-42B1-B839-427F7C1D82E6}" destId="{02108A6F-CD5F-41B7-A369-14264164103F}" srcOrd="0" destOrd="0" presId="urn:microsoft.com/office/officeart/2008/layout/LinedList"/>
    <dgm:cxn modelId="{10B7A841-8335-4947-8CE7-9BA9B345C6E1}" srcId="{38AF0DD6-876B-41CB-AFFB-E3593731D887}" destId="{107D59FA-8205-454B-A541-8E5E332F9BAB}" srcOrd="3" destOrd="0" parTransId="{0F75DC4D-6FC8-4F80-B107-E787ACC8AD7E}" sibTransId="{CEB13E0B-75E0-469A-9925-E01F595D95D7}"/>
    <dgm:cxn modelId="{1BFD036A-6857-4699-94B0-66862F2EC3E9}" srcId="{38AF0DD6-876B-41CB-AFFB-E3593731D887}" destId="{935E28CA-8A56-4578-8059-F170A3360BBD}" srcOrd="2" destOrd="0" parTransId="{030DBA1E-7965-43BE-878E-D50F8CA69FD8}" sibTransId="{08276717-A0BA-4272-B29C-9DCF06A3FC46}"/>
    <dgm:cxn modelId="{5AB19178-AEC4-4BC8-A997-DD0C6B129878}" srcId="{38AF0DD6-876B-41CB-AFFB-E3593731D887}" destId="{F157A328-7723-4210-AADC-2BF6264D8D31}" srcOrd="1" destOrd="0" parTransId="{252AAFAE-45E4-44C3-BF4C-4AEE3B7AB2FA}" sibTransId="{0DA22504-3423-4BCC-9902-D202FE668365}"/>
    <dgm:cxn modelId="{A7CD1859-FA48-4393-8C6D-0DC2CA0A6682}" srcId="{38AF0DD6-876B-41CB-AFFB-E3593731D887}" destId="{A1307582-1BA7-4793-89E3-6FF6CC93A7B0}" srcOrd="6" destOrd="0" parTransId="{6FF470F5-2A4B-48D6-9DAC-BBC379F04E2C}" sibTransId="{96EF41B3-32C2-4C0D-BF43-57EFFBA9EF39}"/>
    <dgm:cxn modelId="{A1CF2A7E-C932-4A43-9AB1-55B706BE890C}" type="presOf" srcId="{4B915D7A-64C9-4371-85E9-13F515D5F09D}" destId="{A4262D4C-93C5-47CA-BF6F-2ED0C263CC91}" srcOrd="0" destOrd="0" presId="urn:microsoft.com/office/officeart/2008/layout/LinedList"/>
    <dgm:cxn modelId="{43895D87-91B4-411D-9AF1-AF76C8404B79}" srcId="{38AF0DD6-876B-41CB-AFFB-E3593731D887}" destId="{2F023178-75C8-42B1-B839-427F7C1D82E6}" srcOrd="5" destOrd="0" parTransId="{0BCF73A4-374B-445F-B7BF-C13D35B27DD8}" sibTransId="{6990AE9E-A14E-49DE-8955-44729DF0FE75}"/>
    <dgm:cxn modelId="{BC6D188A-0023-4856-BB6A-912472E4AB3C}" srcId="{38AF0DD6-876B-41CB-AFFB-E3593731D887}" destId="{B0449AF3-D1D8-4238-B172-FC4BD8D52B7E}" srcOrd="0" destOrd="0" parTransId="{A59F50F2-2DA0-425C-BA59-E402332B432B}" sibTransId="{77053662-F607-4E67-AB2D-6B11A6BF2293}"/>
    <dgm:cxn modelId="{21DC68A2-DE9C-4480-9C5F-2F9D613536A5}" type="presOf" srcId="{38AF0DD6-876B-41CB-AFFB-E3593731D887}" destId="{0B4092F1-3830-4F7F-9117-9B2CAB1D59F5}" srcOrd="0" destOrd="0" presId="urn:microsoft.com/office/officeart/2008/layout/LinedList"/>
    <dgm:cxn modelId="{E05BFDC1-A6B0-4B8F-BE68-48F82144AB8C}" type="presOf" srcId="{107D59FA-8205-454B-A541-8E5E332F9BAB}" destId="{5734E2FF-6B48-4ABB-B46B-B2E47054568E}" srcOrd="0" destOrd="0" presId="urn:microsoft.com/office/officeart/2008/layout/LinedList"/>
    <dgm:cxn modelId="{024C5990-A600-4957-83FB-0537098BAA5A}" type="presParOf" srcId="{0B4092F1-3830-4F7F-9117-9B2CAB1D59F5}" destId="{52710082-C7F1-46E5-8CEB-7E40BB72AC2F}" srcOrd="0" destOrd="0" presId="urn:microsoft.com/office/officeart/2008/layout/LinedList"/>
    <dgm:cxn modelId="{DF182579-C7D7-4E93-AB4A-B571A0155632}" type="presParOf" srcId="{0B4092F1-3830-4F7F-9117-9B2CAB1D59F5}" destId="{BD60048C-431C-4210-B6C2-23133AF8D68F}" srcOrd="1" destOrd="0" presId="urn:microsoft.com/office/officeart/2008/layout/LinedList"/>
    <dgm:cxn modelId="{0166CFD0-E84D-426A-A943-123DACBA81A5}" type="presParOf" srcId="{BD60048C-431C-4210-B6C2-23133AF8D68F}" destId="{58FC962F-5040-4A2D-B9D9-4568D97C4FDA}" srcOrd="0" destOrd="0" presId="urn:microsoft.com/office/officeart/2008/layout/LinedList"/>
    <dgm:cxn modelId="{F003A0DC-8786-4A61-90B5-C93DB238ECB6}" type="presParOf" srcId="{BD60048C-431C-4210-B6C2-23133AF8D68F}" destId="{46617F75-28A2-444A-8044-2039B956D6A5}" srcOrd="1" destOrd="0" presId="urn:microsoft.com/office/officeart/2008/layout/LinedList"/>
    <dgm:cxn modelId="{74654A4D-17F2-452C-89E4-FB2058FA4F36}" type="presParOf" srcId="{0B4092F1-3830-4F7F-9117-9B2CAB1D59F5}" destId="{D3D1DE21-9C58-420C-9494-637090409FAD}" srcOrd="2" destOrd="0" presId="urn:microsoft.com/office/officeart/2008/layout/LinedList"/>
    <dgm:cxn modelId="{2A1CEBCC-1F51-4562-BFBB-F650D1AADE5B}" type="presParOf" srcId="{0B4092F1-3830-4F7F-9117-9B2CAB1D59F5}" destId="{36C07F06-58D4-4272-AEAA-4129EC156DCD}" srcOrd="3" destOrd="0" presId="urn:microsoft.com/office/officeart/2008/layout/LinedList"/>
    <dgm:cxn modelId="{F7A145F3-FFD0-4D1D-B83A-63BB8AAFA260}" type="presParOf" srcId="{36C07F06-58D4-4272-AEAA-4129EC156DCD}" destId="{D095F4EA-2156-4BCD-803A-37B520E0983F}" srcOrd="0" destOrd="0" presId="urn:microsoft.com/office/officeart/2008/layout/LinedList"/>
    <dgm:cxn modelId="{6DC4B345-F51D-4CB9-9622-5861E7FBF7C4}" type="presParOf" srcId="{36C07F06-58D4-4272-AEAA-4129EC156DCD}" destId="{60412262-6F80-49CC-8467-65566FC4F1D5}" srcOrd="1" destOrd="0" presId="urn:microsoft.com/office/officeart/2008/layout/LinedList"/>
    <dgm:cxn modelId="{3E7FAF33-B17C-44A0-9B06-36BBD4591D0E}" type="presParOf" srcId="{0B4092F1-3830-4F7F-9117-9B2CAB1D59F5}" destId="{D79A8776-903B-4E95-AB1C-44D19076250E}" srcOrd="4" destOrd="0" presId="urn:microsoft.com/office/officeart/2008/layout/LinedList"/>
    <dgm:cxn modelId="{95E5FF57-092D-4A9B-9144-46AEE74B4AE8}" type="presParOf" srcId="{0B4092F1-3830-4F7F-9117-9B2CAB1D59F5}" destId="{431BA6EE-2823-463B-9443-8D14C742D6C6}" srcOrd="5" destOrd="0" presId="urn:microsoft.com/office/officeart/2008/layout/LinedList"/>
    <dgm:cxn modelId="{1006E57E-33E3-4772-BE2B-174C49974338}" type="presParOf" srcId="{431BA6EE-2823-463B-9443-8D14C742D6C6}" destId="{4279A201-8BB5-4943-ADF6-880F9E833474}" srcOrd="0" destOrd="0" presId="urn:microsoft.com/office/officeart/2008/layout/LinedList"/>
    <dgm:cxn modelId="{17197138-0268-46C7-8484-EC98E0B19E53}" type="presParOf" srcId="{431BA6EE-2823-463B-9443-8D14C742D6C6}" destId="{4874EF51-A7A2-4199-B5DA-B3F3D14BD3CE}" srcOrd="1" destOrd="0" presId="urn:microsoft.com/office/officeart/2008/layout/LinedList"/>
    <dgm:cxn modelId="{8BA63E80-2E06-4C46-9BB2-7AD2197AC7FA}" type="presParOf" srcId="{0B4092F1-3830-4F7F-9117-9B2CAB1D59F5}" destId="{F9089862-FC0F-40E3-B1B9-DA4A51A0FC76}" srcOrd="6" destOrd="0" presId="urn:microsoft.com/office/officeart/2008/layout/LinedList"/>
    <dgm:cxn modelId="{6BFE4A6E-0C97-4572-BB9E-B71876FBF936}" type="presParOf" srcId="{0B4092F1-3830-4F7F-9117-9B2CAB1D59F5}" destId="{E2EB9153-6F13-4B47-A267-DBB5B4D7B148}" srcOrd="7" destOrd="0" presId="urn:microsoft.com/office/officeart/2008/layout/LinedList"/>
    <dgm:cxn modelId="{B5FA7CE3-1AAC-4ACB-8933-886DFEEB0C6E}" type="presParOf" srcId="{E2EB9153-6F13-4B47-A267-DBB5B4D7B148}" destId="{5734E2FF-6B48-4ABB-B46B-B2E47054568E}" srcOrd="0" destOrd="0" presId="urn:microsoft.com/office/officeart/2008/layout/LinedList"/>
    <dgm:cxn modelId="{B74B869D-D769-44C7-B616-A1F465FAFEE3}" type="presParOf" srcId="{E2EB9153-6F13-4B47-A267-DBB5B4D7B148}" destId="{3CC8CFBC-3475-40CC-9490-3218F066840E}" srcOrd="1" destOrd="0" presId="urn:microsoft.com/office/officeart/2008/layout/LinedList"/>
    <dgm:cxn modelId="{A7270752-C4C2-4398-95A0-1F9249F6855A}" type="presParOf" srcId="{0B4092F1-3830-4F7F-9117-9B2CAB1D59F5}" destId="{1D263CA0-241D-4C31-99D9-6E36A3906572}" srcOrd="8" destOrd="0" presId="urn:microsoft.com/office/officeart/2008/layout/LinedList"/>
    <dgm:cxn modelId="{351E5A93-F0ED-4C4C-984A-37B5B14FC81F}" type="presParOf" srcId="{0B4092F1-3830-4F7F-9117-9B2CAB1D59F5}" destId="{F9614C20-D31F-478F-A8A5-B62C6EB119A4}" srcOrd="9" destOrd="0" presId="urn:microsoft.com/office/officeart/2008/layout/LinedList"/>
    <dgm:cxn modelId="{052D5F27-503C-4546-946C-8E1D94A6728D}" type="presParOf" srcId="{F9614C20-D31F-478F-A8A5-B62C6EB119A4}" destId="{A4262D4C-93C5-47CA-BF6F-2ED0C263CC91}" srcOrd="0" destOrd="0" presId="urn:microsoft.com/office/officeart/2008/layout/LinedList"/>
    <dgm:cxn modelId="{F535D8EA-3D0E-4084-96AE-99482F23EA82}" type="presParOf" srcId="{F9614C20-D31F-478F-A8A5-B62C6EB119A4}" destId="{65EB5181-5F7B-4D52-8993-948A0E6E31F8}" srcOrd="1" destOrd="0" presId="urn:microsoft.com/office/officeart/2008/layout/LinedList"/>
    <dgm:cxn modelId="{32406586-CB82-4EEF-9A7C-62E5F262EA81}" type="presParOf" srcId="{0B4092F1-3830-4F7F-9117-9B2CAB1D59F5}" destId="{A7990D72-710E-419F-80F1-ADD84A49AD5C}" srcOrd="10" destOrd="0" presId="urn:microsoft.com/office/officeart/2008/layout/LinedList"/>
    <dgm:cxn modelId="{CCB38E66-DB5D-4262-B9EE-F533160C5EC7}" type="presParOf" srcId="{0B4092F1-3830-4F7F-9117-9B2CAB1D59F5}" destId="{FE0C7D8C-2FE2-46CE-96EC-F12B8B732ED9}" srcOrd="11" destOrd="0" presId="urn:microsoft.com/office/officeart/2008/layout/LinedList"/>
    <dgm:cxn modelId="{C982FD21-7BDE-49F4-B894-37BF602FA8C9}" type="presParOf" srcId="{FE0C7D8C-2FE2-46CE-96EC-F12B8B732ED9}" destId="{02108A6F-CD5F-41B7-A369-14264164103F}" srcOrd="0" destOrd="0" presId="urn:microsoft.com/office/officeart/2008/layout/LinedList"/>
    <dgm:cxn modelId="{A233F07E-008D-406A-9F65-3CF0878E9600}" type="presParOf" srcId="{FE0C7D8C-2FE2-46CE-96EC-F12B8B732ED9}" destId="{12CF09C9-1F9A-4B05-8E77-E9CAF63B74D5}" srcOrd="1" destOrd="0" presId="urn:microsoft.com/office/officeart/2008/layout/LinedList"/>
    <dgm:cxn modelId="{FCA4EDFB-030D-4ACC-8123-A6775E5DDF14}" type="presParOf" srcId="{0B4092F1-3830-4F7F-9117-9B2CAB1D59F5}" destId="{8A166C2C-E274-4FE3-BADF-2C75705F0984}" srcOrd="12" destOrd="0" presId="urn:microsoft.com/office/officeart/2008/layout/LinedList"/>
    <dgm:cxn modelId="{49EDAD78-3B8B-418C-960D-24032373976C}" type="presParOf" srcId="{0B4092F1-3830-4F7F-9117-9B2CAB1D59F5}" destId="{C8AE09FA-BF4F-484C-A667-613DABEFE10D}" srcOrd="13" destOrd="0" presId="urn:microsoft.com/office/officeart/2008/layout/LinedList"/>
    <dgm:cxn modelId="{6785CDFF-5F60-4008-A37C-D6B3D33A3A9F}" type="presParOf" srcId="{C8AE09FA-BF4F-484C-A667-613DABEFE10D}" destId="{CDC0E9BA-EBDC-4A25-AE80-A737BA5563DE}" srcOrd="0" destOrd="0" presId="urn:microsoft.com/office/officeart/2008/layout/LinedList"/>
    <dgm:cxn modelId="{96B410FF-CE2C-42F4-B2FE-787514B7DD2D}" type="presParOf" srcId="{C8AE09FA-BF4F-484C-A667-613DABEFE10D}" destId="{C6639392-BA26-4C27-8E5F-4BC5565C6B6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38EBD9-2595-4ECD-AA2E-6FF87698ACE2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20A16CB-11D1-42D4-AAE0-7F7DD48D6F5E}">
      <dgm:prSet/>
      <dgm:spPr/>
      <dgm:t>
        <a:bodyPr/>
        <a:lstStyle/>
        <a:p>
          <a:r>
            <a:rPr lang="hr-HR" b="1"/>
            <a:t>Pero,</a:t>
          </a:r>
          <a:r>
            <a:rPr lang="hr-HR"/>
            <a:t> prijatelji ne smiju imati tajne.</a:t>
          </a:r>
          <a:endParaRPr lang="en-US"/>
        </a:p>
      </dgm:t>
    </dgm:pt>
    <dgm:pt modelId="{8F4AF0DD-C58A-4400-A0B4-95606487F380}" type="parTrans" cxnId="{462D5C65-8E19-4580-B505-CC1AD536C634}">
      <dgm:prSet/>
      <dgm:spPr/>
      <dgm:t>
        <a:bodyPr/>
        <a:lstStyle/>
        <a:p>
          <a:endParaRPr lang="en-US"/>
        </a:p>
      </dgm:t>
    </dgm:pt>
    <dgm:pt modelId="{95134672-9E0C-4FAB-87B2-AE6F0E07C9A2}" type="sibTrans" cxnId="{462D5C65-8E19-4580-B505-CC1AD536C634}">
      <dgm:prSet/>
      <dgm:spPr/>
      <dgm:t>
        <a:bodyPr/>
        <a:lstStyle/>
        <a:p>
          <a:endParaRPr lang="en-US"/>
        </a:p>
      </dgm:t>
    </dgm:pt>
    <dgm:pt modelId="{02C730D5-D636-4B73-A257-568AFF820D22}">
      <dgm:prSet/>
      <dgm:spPr/>
      <dgm:t>
        <a:bodyPr/>
        <a:lstStyle/>
        <a:p>
          <a:r>
            <a:rPr lang="hr-HR"/>
            <a:t>Prijatelji</a:t>
          </a:r>
          <a:r>
            <a:rPr lang="hr-HR" b="1"/>
            <a:t>, Pero,</a:t>
          </a:r>
          <a:r>
            <a:rPr lang="hr-HR"/>
            <a:t> ne smiju imati tajne.</a:t>
          </a:r>
          <a:endParaRPr lang="en-US"/>
        </a:p>
      </dgm:t>
    </dgm:pt>
    <dgm:pt modelId="{EB1C3E69-C692-4CB4-A9C8-DC63A88C1117}" type="parTrans" cxnId="{0BDDA974-7563-4613-BEA9-76F3EF30B40B}">
      <dgm:prSet/>
      <dgm:spPr/>
      <dgm:t>
        <a:bodyPr/>
        <a:lstStyle/>
        <a:p>
          <a:endParaRPr lang="en-US"/>
        </a:p>
      </dgm:t>
    </dgm:pt>
    <dgm:pt modelId="{8E6CE506-5CF6-4101-B835-9E65FF591CE7}" type="sibTrans" cxnId="{0BDDA974-7563-4613-BEA9-76F3EF30B40B}">
      <dgm:prSet/>
      <dgm:spPr/>
      <dgm:t>
        <a:bodyPr/>
        <a:lstStyle/>
        <a:p>
          <a:endParaRPr lang="en-US"/>
        </a:p>
      </dgm:t>
    </dgm:pt>
    <dgm:pt modelId="{0B6EACF8-F27D-45B9-B98C-D4C00F437BB1}">
      <dgm:prSet/>
      <dgm:spPr/>
      <dgm:t>
        <a:bodyPr/>
        <a:lstStyle/>
        <a:p>
          <a:r>
            <a:rPr lang="hr-HR"/>
            <a:t>Prijatelji ne smiju imati tajne</a:t>
          </a:r>
          <a:r>
            <a:rPr lang="hr-HR" b="1"/>
            <a:t>, Pero</a:t>
          </a:r>
          <a:r>
            <a:rPr lang="hr-HR"/>
            <a:t>.</a:t>
          </a:r>
          <a:endParaRPr lang="en-US"/>
        </a:p>
      </dgm:t>
    </dgm:pt>
    <dgm:pt modelId="{2F5F5D14-C9AD-4992-BC20-B0A7CD63132B}" type="parTrans" cxnId="{81669D6F-8104-4698-95FB-B50B87736F97}">
      <dgm:prSet/>
      <dgm:spPr/>
      <dgm:t>
        <a:bodyPr/>
        <a:lstStyle/>
        <a:p>
          <a:endParaRPr lang="en-US"/>
        </a:p>
      </dgm:t>
    </dgm:pt>
    <dgm:pt modelId="{AC47E4DC-42EF-4BA0-99A0-02F16CA9D809}" type="sibTrans" cxnId="{81669D6F-8104-4698-95FB-B50B87736F97}">
      <dgm:prSet/>
      <dgm:spPr/>
      <dgm:t>
        <a:bodyPr/>
        <a:lstStyle/>
        <a:p>
          <a:endParaRPr lang="en-US"/>
        </a:p>
      </dgm:t>
    </dgm:pt>
    <dgm:pt modelId="{ED7395AF-8CBD-4323-A02B-3BED6FB3AF2C}">
      <dgm:prSet/>
      <dgm:spPr/>
      <dgm:t>
        <a:bodyPr/>
        <a:lstStyle/>
        <a:p>
          <a:r>
            <a:rPr lang="hr-HR"/>
            <a:t>Vokativ se od ostatka rečenice uvijek odvaja zarezom.</a:t>
          </a:r>
          <a:endParaRPr lang="en-US"/>
        </a:p>
      </dgm:t>
    </dgm:pt>
    <dgm:pt modelId="{CAF14616-E6D8-46E3-9DC2-A9709761EB1D}" type="parTrans" cxnId="{068F135C-8EE6-43E3-A11A-8ABB18D701D2}">
      <dgm:prSet/>
      <dgm:spPr/>
      <dgm:t>
        <a:bodyPr/>
        <a:lstStyle/>
        <a:p>
          <a:endParaRPr lang="en-US"/>
        </a:p>
      </dgm:t>
    </dgm:pt>
    <dgm:pt modelId="{36851769-7D01-4D41-AEA2-C062B692FE11}" type="sibTrans" cxnId="{068F135C-8EE6-43E3-A11A-8ABB18D701D2}">
      <dgm:prSet/>
      <dgm:spPr/>
      <dgm:t>
        <a:bodyPr/>
        <a:lstStyle/>
        <a:p>
          <a:endParaRPr lang="en-US"/>
        </a:p>
      </dgm:t>
    </dgm:pt>
    <dgm:pt modelId="{E547B237-2E8E-401F-B590-A87FFBC4BEE6}" type="pres">
      <dgm:prSet presAssocID="{9338EBD9-2595-4ECD-AA2E-6FF87698ACE2}" presName="vert0" presStyleCnt="0">
        <dgm:presLayoutVars>
          <dgm:dir/>
          <dgm:animOne val="branch"/>
          <dgm:animLvl val="lvl"/>
        </dgm:presLayoutVars>
      </dgm:prSet>
      <dgm:spPr/>
    </dgm:pt>
    <dgm:pt modelId="{39C08D10-C986-4446-AD05-216FAC903621}" type="pres">
      <dgm:prSet presAssocID="{C20A16CB-11D1-42D4-AAE0-7F7DD48D6F5E}" presName="thickLine" presStyleLbl="alignNode1" presStyleIdx="0" presStyleCnt="4"/>
      <dgm:spPr/>
    </dgm:pt>
    <dgm:pt modelId="{F7C85C47-BDF4-42BA-B995-55D09314CC83}" type="pres">
      <dgm:prSet presAssocID="{C20A16CB-11D1-42D4-AAE0-7F7DD48D6F5E}" presName="horz1" presStyleCnt="0"/>
      <dgm:spPr/>
    </dgm:pt>
    <dgm:pt modelId="{53859221-94CF-42FC-A36B-1C7789A43CE3}" type="pres">
      <dgm:prSet presAssocID="{C20A16CB-11D1-42D4-AAE0-7F7DD48D6F5E}" presName="tx1" presStyleLbl="revTx" presStyleIdx="0" presStyleCnt="4"/>
      <dgm:spPr/>
    </dgm:pt>
    <dgm:pt modelId="{8F38C4BE-370D-4962-9D8F-20009583D63E}" type="pres">
      <dgm:prSet presAssocID="{C20A16CB-11D1-42D4-AAE0-7F7DD48D6F5E}" presName="vert1" presStyleCnt="0"/>
      <dgm:spPr/>
    </dgm:pt>
    <dgm:pt modelId="{98468C98-C28B-4E66-B3EB-596EE7B2937D}" type="pres">
      <dgm:prSet presAssocID="{02C730D5-D636-4B73-A257-568AFF820D22}" presName="thickLine" presStyleLbl="alignNode1" presStyleIdx="1" presStyleCnt="4"/>
      <dgm:spPr/>
    </dgm:pt>
    <dgm:pt modelId="{D7249835-D83B-43A9-8B1B-D1892CFC0014}" type="pres">
      <dgm:prSet presAssocID="{02C730D5-D636-4B73-A257-568AFF820D22}" presName="horz1" presStyleCnt="0"/>
      <dgm:spPr/>
    </dgm:pt>
    <dgm:pt modelId="{41757D39-73BD-427E-A8B6-AA156D6E91AA}" type="pres">
      <dgm:prSet presAssocID="{02C730D5-D636-4B73-A257-568AFF820D22}" presName="tx1" presStyleLbl="revTx" presStyleIdx="1" presStyleCnt="4"/>
      <dgm:spPr/>
    </dgm:pt>
    <dgm:pt modelId="{4598402D-41E0-4C7B-981B-FBBACCE62B93}" type="pres">
      <dgm:prSet presAssocID="{02C730D5-D636-4B73-A257-568AFF820D22}" presName="vert1" presStyleCnt="0"/>
      <dgm:spPr/>
    </dgm:pt>
    <dgm:pt modelId="{70F8A101-97A3-44C6-9261-B00F32996FAE}" type="pres">
      <dgm:prSet presAssocID="{0B6EACF8-F27D-45B9-B98C-D4C00F437BB1}" presName="thickLine" presStyleLbl="alignNode1" presStyleIdx="2" presStyleCnt="4"/>
      <dgm:spPr/>
    </dgm:pt>
    <dgm:pt modelId="{DF9F3384-71D4-4F83-AA14-9A69F7CD56D3}" type="pres">
      <dgm:prSet presAssocID="{0B6EACF8-F27D-45B9-B98C-D4C00F437BB1}" presName="horz1" presStyleCnt="0"/>
      <dgm:spPr/>
    </dgm:pt>
    <dgm:pt modelId="{A5545652-1AEB-4354-82BB-2F3B7723CC69}" type="pres">
      <dgm:prSet presAssocID="{0B6EACF8-F27D-45B9-B98C-D4C00F437BB1}" presName="tx1" presStyleLbl="revTx" presStyleIdx="2" presStyleCnt="4"/>
      <dgm:spPr/>
    </dgm:pt>
    <dgm:pt modelId="{115254D3-97F1-4CBD-BA10-4621208D21A5}" type="pres">
      <dgm:prSet presAssocID="{0B6EACF8-F27D-45B9-B98C-D4C00F437BB1}" presName="vert1" presStyleCnt="0"/>
      <dgm:spPr/>
    </dgm:pt>
    <dgm:pt modelId="{178F9B43-C4E4-4E42-B107-C7822863D777}" type="pres">
      <dgm:prSet presAssocID="{ED7395AF-8CBD-4323-A02B-3BED6FB3AF2C}" presName="thickLine" presStyleLbl="alignNode1" presStyleIdx="3" presStyleCnt="4"/>
      <dgm:spPr/>
    </dgm:pt>
    <dgm:pt modelId="{C8001260-586B-4A7C-81F2-BE98F9256BDC}" type="pres">
      <dgm:prSet presAssocID="{ED7395AF-8CBD-4323-A02B-3BED6FB3AF2C}" presName="horz1" presStyleCnt="0"/>
      <dgm:spPr/>
    </dgm:pt>
    <dgm:pt modelId="{F96DA041-FAAA-4593-A389-8F9437BD9B3C}" type="pres">
      <dgm:prSet presAssocID="{ED7395AF-8CBD-4323-A02B-3BED6FB3AF2C}" presName="tx1" presStyleLbl="revTx" presStyleIdx="3" presStyleCnt="4"/>
      <dgm:spPr/>
    </dgm:pt>
    <dgm:pt modelId="{E7F8E95D-0341-42AC-B804-0DD952BB13AE}" type="pres">
      <dgm:prSet presAssocID="{ED7395AF-8CBD-4323-A02B-3BED6FB3AF2C}" presName="vert1" presStyleCnt="0"/>
      <dgm:spPr/>
    </dgm:pt>
  </dgm:ptLst>
  <dgm:cxnLst>
    <dgm:cxn modelId="{CB3D830D-8885-49BB-83A7-7DE67A21CBBB}" type="presOf" srcId="{0B6EACF8-F27D-45B9-B98C-D4C00F437BB1}" destId="{A5545652-1AEB-4354-82BB-2F3B7723CC69}" srcOrd="0" destOrd="0" presId="urn:microsoft.com/office/officeart/2008/layout/LinedList"/>
    <dgm:cxn modelId="{46BE8016-7D49-4533-89C5-D7BD60D256B0}" type="presOf" srcId="{C20A16CB-11D1-42D4-AAE0-7F7DD48D6F5E}" destId="{53859221-94CF-42FC-A36B-1C7789A43CE3}" srcOrd="0" destOrd="0" presId="urn:microsoft.com/office/officeart/2008/layout/LinedList"/>
    <dgm:cxn modelId="{67E23A31-67AC-4BD6-BA3B-34C3848D5D50}" type="presOf" srcId="{9338EBD9-2595-4ECD-AA2E-6FF87698ACE2}" destId="{E547B237-2E8E-401F-B590-A87FFBC4BEE6}" srcOrd="0" destOrd="0" presId="urn:microsoft.com/office/officeart/2008/layout/LinedList"/>
    <dgm:cxn modelId="{068F135C-8EE6-43E3-A11A-8ABB18D701D2}" srcId="{9338EBD9-2595-4ECD-AA2E-6FF87698ACE2}" destId="{ED7395AF-8CBD-4323-A02B-3BED6FB3AF2C}" srcOrd="3" destOrd="0" parTransId="{CAF14616-E6D8-46E3-9DC2-A9709761EB1D}" sibTransId="{36851769-7D01-4D41-AEA2-C062B692FE11}"/>
    <dgm:cxn modelId="{462D5C65-8E19-4580-B505-CC1AD536C634}" srcId="{9338EBD9-2595-4ECD-AA2E-6FF87698ACE2}" destId="{C20A16CB-11D1-42D4-AAE0-7F7DD48D6F5E}" srcOrd="0" destOrd="0" parTransId="{8F4AF0DD-C58A-4400-A0B4-95606487F380}" sibTransId="{95134672-9E0C-4FAB-87B2-AE6F0E07C9A2}"/>
    <dgm:cxn modelId="{81669D6F-8104-4698-95FB-B50B87736F97}" srcId="{9338EBD9-2595-4ECD-AA2E-6FF87698ACE2}" destId="{0B6EACF8-F27D-45B9-B98C-D4C00F437BB1}" srcOrd="2" destOrd="0" parTransId="{2F5F5D14-C9AD-4992-BC20-B0A7CD63132B}" sibTransId="{AC47E4DC-42EF-4BA0-99A0-02F16CA9D809}"/>
    <dgm:cxn modelId="{0BDDA974-7563-4613-BEA9-76F3EF30B40B}" srcId="{9338EBD9-2595-4ECD-AA2E-6FF87698ACE2}" destId="{02C730D5-D636-4B73-A257-568AFF820D22}" srcOrd="1" destOrd="0" parTransId="{EB1C3E69-C692-4CB4-A9C8-DC63A88C1117}" sibTransId="{8E6CE506-5CF6-4101-B835-9E65FF591CE7}"/>
    <dgm:cxn modelId="{88C3F0C7-D35F-4C35-88AD-CD1536CC2A21}" type="presOf" srcId="{02C730D5-D636-4B73-A257-568AFF820D22}" destId="{41757D39-73BD-427E-A8B6-AA156D6E91AA}" srcOrd="0" destOrd="0" presId="urn:microsoft.com/office/officeart/2008/layout/LinedList"/>
    <dgm:cxn modelId="{9CD51DFE-8C2D-418A-9043-20360DF8497B}" type="presOf" srcId="{ED7395AF-8CBD-4323-A02B-3BED6FB3AF2C}" destId="{F96DA041-FAAA-4593-A389-8F9437BD9B3C}" srcOrd="0" destOrd="0" presId="urn:microsoft.com/office/officeart/2008/layout/LinedList"/>
    <dgm:cxn modelId="{D1EAA8F8-224F-46CE-A35A-CF8C1077DBF8}" type="presParOf" srcId="{E547B237-2E8E-401F-B590-A87FFBC4BEE6}" destId="{39C08D10-C986-4446-AD05-216FAC903621}" srcOrd="0" destOrd="0" presId="urn:microsoft.com/office/officeart/2008/layout/LinedList"/>
    <dgm:cxn modelId="{1DE7E4CE-0F57-409E-B84B-5ED7CCCA22F0}" type="presParOf" srcId="{E547B237-2E8E-401F-B590-A87FFBC4BEE6}" destId="{F7C85C47-BDF4-42BA-B995-55D09314CC83}" srcOrd="1" destOrd="0" presId="urn:microsoft.com/office/officeart/2008/layout/LinedList"/>
    <dgm:cxn modelId="{E4FFA3FD-9BEE-46EE-94D3-4AF22ECF9B8E}" type="presParOf" srcId="{F7C85C47-BDF4-42BA-B995-55D09314CC83}" destId="{53859221-94CF-42FC-A36B-1C7789A43CE3}" srcOrd="0" destOrd="0" presId="urn:microsoft.com/office/officeart/2008/layout/LinedList"/>
    <dgm:cxn modelId="{AA6AB554-2D91-498D-A3DB-580F2F1DCB81}" type="presParOf" srcId="{F7C85C47-BDF4-42BA-B995-55D09314CC83}" destId="{8F38C4BE-370D-4962-9D8F-20009583D63E}" srcOrd="1" destOrd="0" presId="urn:microsoft.com/office/officeart/2008/layout/LinedList"/>
    <dgm:cxn modelId="{20EAA182-0F57-4F81-8042-70A6BF804E70}" type="presParOf" srcId="{E547B237-2E8E-401F-B590-A87FFBC4BEE6}" destId="{98468C98-C28B-4E66-B3EB-596EE7B2937D}" srcOrd="2" destOrd="0" presId="urn:microsoft.com/office/officeart/2008/layout/LinedList"/>
    <dgm:cxn modelId="{6196BDE5-6C83-4DFE-8EA9-EF5C202DD6C6}" type="presParOf" srcId="{E547B237-2E8E-401F-B590-A87FFBC4BEE6}" destId="{D7249835-D83B-43A9-8B1B-D1892CFC0014}" srcOrd="3" destOrd="0" presId="urn:microsoft.com/office/officeart/2008/layout/LinedList"/>
    <dgm:cxn modelId="{A8901A16-94B2-4610-828B-ADFE27483FCD}" type="presParOf" srcId="{D7249835-D83B-43A9-8B1B-D1892CFC0014}" destId="{41757D39-73BD-427E-A8B6-AA156D6E91AA}" srcOrd="0" destOrd="0" presId="urn:microsoft.com/office/officeart/2008/layout/LinedList"/>
    <dgm:cxn modelId="{2C23A338-563E-4D06-8FDF-0462BE76CAD2}" type="presParOf" srcId="{D7249835-D83B-43A9-8B1B-D1892CFC0014}" destId="{4598402D-41E0-4C7B-981B-FBBACCE62B93}" srcOrd="1" destOrd="0" presId="urn:microsoft.com/office/officeart/2008/layout/LinedList"/>
    <dgm:cxn modelId="{69F8767F-3B35-4DFA-AEAF-92C3F980C69F}" type="presParOf" srcId="{E547B237-2E8E-401F-B590-A87FFBC4BEE6}" destId="{70F8A101-97A3-44C6-9261-B00F32996FAE}" srcOrd="4" destOrd="0" presId="urn:microsoft.com/office/officeart/2008/layout/LinedList"/>
    <dgm:cxn modelId="{E870029B-15AD-4431-B734-D774BAB30120}" type="presParOf" srcId="{E547B237-2E8E-401F-B590-A87FFBC4BEE6}" destId="{DF9F3384-71D4-4F83-AA14-9A69F7CD56D3}" srcOrd="5" destOrd="0" presId="urn:microsoft.com/office/officeart/2008/layout/LinedList"/>
    <dgm:cxn modelId="{EE5ACFEE-34A7-47CC-8F0D-5C9208C5EA55}" type="presParOf" srcId="{DF9F3384-71D4-4F83-AA14-9A69F7CD56D3}" destId="{A5545652-1AEB-4354-82BB-2F3B7723CC69}" srcOrd="0" destOrd="0" presId="urn:microsoft.com/office/officeart/2008/layout/LinedList"/>
    <dgm:cxn modelId="{7E3BB651-0D81-4E97-A9CF-87E6C8A547B8}" type="presParOf" srcId="{DF9F3384-71D4-4F83-AA14-9A69F7CD56D3}" destId="{115254D3-97F1-4CBD-BA10-4621208D21A5}" srcOrd="1" destOrd="0" presId="urn:microsoft.com/office/officeart/2008/layout/LinedList"/>
    <dgm:cxn modelId="{4F9EC9C5-62F9-449D-B209-A6586C6EF151}" type="presParOf" srcId="{E547B237-2E8E-401F-B590-A87FFBC4BEE6}" destId="{178F9B43-C4E4-4E42-B107-C7822863D777}" srcOrd="6" destOrd="0" presId="urn:microsoft.com/office/officeart/2008/layout/LinedList"/>
    <dgm:cxn modelId="{999003CA-778C-437A-8391-9F4040354859}" type="presParOf" srcId="{E547B237-2E8E-401F-B590-A87FFBC4BEE6}" destId="{C8001260-586B-4A7C-81F2-BE98F9256BDC}" srcOrd="7" destOrd="0" presId="urn:microsoft.com/office/officeart/2008/layout/LinedList"/>
    <dgm:cxn modelId="{BF0A10E7-8E97-491C-844A-3C52F8DE9BF8}" type="presParOf" srcId="{C8001260-586B-4A7C-81F2-BE98F9256BDC}" destId="{F96DA041-FAAA-4593-A389-8F9437BD9B3C}" srcOrd="0" destOrd="0" presId="urn:microsoft.com/office/officeart/2008/layout/LinedList"/>
    <dgm:cxn modelId="{81F50958-3111-4463-AE7C-6F6AF9D651DB}" type="presParOf" srcId="{C8001260-586B-4A7C-81F2-BE98F9256BDC}" destId="{E7F8E95D-0341-42AC-B804-0DD952BB13A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6E81E06-53F3-420A-B45F-01249FFBF4E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91AF358-BEDA-4770-A437-313A29248189}">
      <dgm:prSet/>
      <dgm:spPr/>
      <dgm:t>
        <a:bodyPr/>
        <a:lstStyle/>
        <a:p>
          <a:r>
            <a:rPr lang="hr-HR" b="1"/>
            <a:t>Hrvatska</a:t>
          </a:r>
          <a:r>
            <a:rPr lang="hr-HR"/>
            <a:t> je moja domovina.</a:t>
          </a:r>
          <a:endParaRPr lang="en-US"/>
        </a:p>
      </dgm:t>
    </dgm:pt>
    <dgm:pt modelId="{5C504FC6-506C-4C33-B9BC-C17462E0A5F2}" type="parTrans" cxnId="{103FDA0B-30AA-4919-8D5E-EBC7233CFE59}">
      <dgm:prSet/>
      <dgm:spPr/>
      <dgm:t>
        <a:bodyPr/>
        <a:lstStyle/>
        <a:p>
          <a:endParaRPr lang="en-US"/>
        </a:p>
      </dgm:t>
    </dgm:pt>
    <dgm:pt modelId="{FD8DFECE-AFB3-4599-91FD-E76D8EB6FD86}" type="sibTrans" cxnId="{103FDA0B-30AA-4919-8D5E-EBC7233CFE59}">
      <dgm:prSet/>
      <dgm:spPr/>
      <dgm:t>
        <a:bodyPr/>
        <a:lstStyle/>
        <a:p>
          <a:endParaRPr lang="en-US"/>
        </a:p>
      </dgm:t>
    </dgm:pt>
    <dgm:pt modelId="{89AB12F0-CC4B-49EC-99EC-9EE136E7BFA2}">
      <dgm:prSet/>
      <dgm:spPr/>
      <dgm:t>
        <a:bodyPr/>
        <a:lstStyle/>
        <a:p>
          <a:r>
            <a:rPr lang="hr-HR" b="1"/>
            <a:t>Hrvatska</a:t>
          </a:r>
          <a:r>
            <a:rPr lang="hr-HR"/>
            <a:t>, zemljo mojih predaka.</a:t>
          </a:r>
          <a:endParaRPr lang="en-US"/>
        </a:p>
      </dgm:t>
    </dgm:pt>
    <dgm:pt modelId="{B3FA476C-4ADB-4BCD-9E9D-6D851C3EE1FD}" type="parTrans" cxnId="{333CEDC5-6881-47BA-8342-69F5394741CA}">
      <dgm:prSet/>
      <dgm:spPr/>
      <dgm:t>
        <a:bodyPr/>
        <a:lstStyle/>
        <a:p>
          <a:endParaRPr lang="en-US"/>
        </a:p>
      </dgm:t>
    </dgm:pt>
    <dgm:pt modelId="{6484104F-0756-4783-AA56-607AAB9A2F62}" type="sibTrans" cxnId="{333CEDC5-6881-47BA-8342-69F5394741CA}">
      <dgm:prSet/>
      <dgm:spPr/>
      <dgm:t>
        <a:bodyPr/>
        <a:lstStyle/>
        <a:p>
          <a:endParaRPr lang="en-US"/>
        </a:p>
      </dgm:t>
    </dgm:pt>
    <dgm:pt modelId="{F0D46FFD-DE10-4503-AF8F-5D74F5AB7FC3}">
      <dgm:prSet/>
      <dgm:spPr/>
      <dgm:t>
        <a:bodyPr/>
        <a:lstStyle/>
        <a:p>
          <a:r>
            <a:rPr lang="hr-HR" b="1"/>
            <a:t>Djevojčice</a:t>
          </a:r>
          <a:r>
            <a:rPr lang="hr-HR"/>
            <a:t> su spremne za igru.</a:t>
          </a:r>
          <a:endParaRPr lang="en-US"/>
        </a:p>
      </dgm:t>
    </dgm:pt>
    <dgm:pt modelId="{B5F46A1B-7F64-4564-BBCD-02D1B79188F5}" type="parTrans" cxnId="{6EFB52FE-633F-4992-82D4-D5F1F4B54EAD}">
      <dgm:prSet/>
      <dgm:spPr/>
      <dgm:t>
        <a:bodyPr/>
        <a:lstStyle/>
        <a:p>
          <a:endParaRPr lang="en-US"/>
        </a:p>
      </dgm:t>
    </dgm:pt>
    <dgm:pt modelId="{2CC789CF-AEF0-41A8-8FE3-274ECBA5D9F3}" type="sibTrans" cxnId="{6EFB52FE-633F-4992-82D4-D5F1F4B54EAD}">
      <dgm:prSet/>
      <dgm:spPr/>
      <dgm:t>
        <a:bodyPr/>
        <a:lstStyle/>
        <a:p>
          <a:endParaRPr lang="en-US"/>
        </a:p>
      </dgm:t>
    </dgm:pt>
    <dgm:pt modelId="{3873E326-1367-4229-929D-07CB6CE47936}">
      <dgm:prSet/>
      <dgm:spPr/>
      <dgm:t>
        <a:bodyPr/>
        <a:lstStyle/>
        <a:p>
          <a:r>
            <a:rPr lang="hr-HR" b="1"/>
            <a:t>Djevojčice,</a:t>
          </a:r>
          <a:r>
            <a:rPr lang="hr-HR"/>
            <a:t> spremite se za igru.</a:t>
          </a:r>
          <a:endParaRPr lang="en-US"/>
        </a:p>
      </dgm:t>
    </dgm:pt>
    <dgm:pt modelId="{72B0AFCE-0FC8-471F-9C0D-684BCDD73483}" type="parTrans" cxnId="{666F6F86-D1DD-47EF-9FAA-AF46535B6AE6}">
      <dgm:prSet/>
      <dgm:spPr/>
      <dgm:t>
        <a:bodyPr/>
        <a:lstStyle/>
        <a:p>
          <a:endParaRPr lang="en-US"/>
        </a:p>
      </dgm:t>
    </dgm:pt>
    <dgm:pt modelId="{63B62B7B-315C-4325-946C-82FF61A6CAB4}" type="sibTrans" cxnId="{666F6F86-D1DD-47EF-9FAA-AF46535B6AE6}">
      <dgm:prSet/>
      <dgm:spPr/>
      <dgm:t>
        <a:bodyPr/>
        <a:lstStyle/>
        <a:p>
          <a:endParaRPr lang="en-US"/>
        </a:p>
      </dgm:t>
    </dgm:pt>
    <dgm:pt modelId="{F93FD678-077A-414D-AC8F-97BBF7310717}">
      <dgm:prSet/>
      <dgm:spPr/>
      <dgm:t>
        <a:bodyPr/>
        <a:lstStyle/>
        <a:p>
          <a:r>
            <a:rPr lang="hr-HR"/>
            <a:t>Bakino </a:t>
          </a:r>
          <a:r>
            <a:rPr lang="hr-HR" b="1"/>
            <a:t>selo</a:t>
          </a:r>
          <a:r>
            <a:rPr lang="hr-HR"/>
            <a:t> je najljepše.</a:t>
          </a:r>
          <a:endParaRPr lang="en-US"/>
        </a:p>
      </dgm:t>
    </dgm:pt>
    <dgm:pt modelId="{E2BDB7BC-95EF-47D8-B1C8-94D2276BA601}" type="parTrans" cxnId="{16BB0C0B-4746-4091-A17C-53E1981197C0}">
      <dgm:prSet/>
      <dgm:spPr/>
      <dgm:t>
        <a:bodyPr/>
        <a:lstStyle/>
        <a:p>
          <a:endParaRPr lang="en-US"/>
        </a:p>
      </dgm:t>
    </dgm:pt>
    <dgm:pt modelId="{86F77338-7A4A-4272-987F-A4896B3083FD}" type="sibTrans" cxnId="{16BB0C0B-4746-4091-A17C-53E1981197C0}">
      <dgm:prSet/>
      <dgm:spPr/>
      <dgm:t>
        <a:bodyPr/>
        <a:lstStyle/>
        <a:p>
          <a:endParaRPr lang="en-US"/>
        </a:p>
      </dgm:t>
    </dgm:pt>
    <dgm:pt modelId="{0CFCBF7F-CC7C-4352-AB21-56854D47CAFE}">
      <dgm:prSet/>
      <dgm:spPr/>
      <dgm:t>
        <a:bodyPr/>
        <a:lstStyle/>
        <a:p>
          <a:r>
            <a:rPr lang="hr-HR" b="1"/>
            <a:t>Selo</a:t>
          </a:r>
          <a:r>
            <a:rPr lang="hr-HR"/>
            <a:t> moje, volim te!</a:t>
          </a:r>
          <a:endParaRPr lang="en-US"/>
        </a:p>
      </dgm:t>
    </dgm:pt>
    <dgm:pt modelId="{0251749A-695A-4562-9141-6199A6F8D856}" type="parTrans" cxnId="{DC918991-F7D5-418B-9C9C-8D12FFB0295C}">
      <dgm:prSet/>
      <dgm:spPr/>
      <dgm:t>
        <a:bodyPr/>
        <a:lstStyle/>
        <a:p>
          <a:endParaRPr lang="en-US"/>
        </a:p>
      </dgm:t>
    </dgm:pt>
    <dgm:pt modelId="{C05A5AD5-2178-4C88-8FDF-BD7304D23D30}" type="sibTrans" cxnId="{DC918991-F7D5-418B-9C9C-8D12FFB0295C}">
      <dgm:prSet/>
      <dgm:spPr/>
      <dgm:t>
        <a:bodyPr/>
        <a:lstStyle/>
        <a:p>
          <a:endParaRPr lang="en-US"/>
        </a:p>
      </dgm:t>
    </dgm:pt>
    <dgm:pt modelId="{0A679702-73DB-4EB4-8643-8ED5DB5E0BF0}" type="pres">
      <dgm:prSet presAssocID="{96E81E06-53F3-420A-B45F-01249FFBF4EF}" presName="linear" presStyleCnt="0">
        <dgm:presLayoutVars>
          <dgm:animLvl val="lvl"/>
          <dgm:resizeHandles val="exact"/>
        </dgm:presLayoutVars>
      </dgm:prSet>
      <dgm:spPr/>
    </dgm:pt>
    <dgm:pt modelId="{DD49F9C3-6325-4C6A-87F5-CAA8EB4B6388}" type="pres">
      <dgm:prSet presAssocID="{C91AF358-BEDA-4770-A437-313A29248189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7C90ACC-B43B-48BF-B7A6-FC1604CD466F}" type="pres">
      <dgm:prSet presAssocID="{FD8DFECE-AFB3-4599-91FD-E76D8EB6FD86}" presName="spacer" presStyleCnt="0"/>
      <dgm:spPr/>
    </dgm:pt>
    <dgm:pt modelId="{0E988EF3-0D63-451E-B499-47907077A1C3}" type="pres">
      <dgm:prSet presAssocID="{89AB12F0-CC4B-49EC-99EC-9EE136E7BFA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074212E-B98B-49A9-895E-93F45D82B01B}" type="pres">
      <dgm:prSet presAssocID="{6484104F-0756-4783-AA56-607AAB9A2F62}" presName="spacer" presStyleCnt="0"/>
      <dgm:spPr/>
    </dgm:pt>
    <dgm:pt modelId="{769CAA18-1644-47FB-8AFE-1A2F9932163B}" type="pres">
      <dgm:prSet presAssocID="{F0D46FFD-DE10-4503-AF8F-5D74F5AB7FC3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469C817-9859-4FD3-AA29-697C1C7CEEA7}" type="pres">
      <dgm:prSet presAssocID="{2CC789CF-AEF0-41A8-8FE3-274ECBA5D9F3}" presName="spacer" presStyleCnt="0"/>
      <dgm:spPr/>
    </dgm:pt>
    <dgm:pt modelId="{963212BE-5DB4-4CBC-885D-5C0A8013A46A}" type="pres">
      <dgm:prSet presAssocID="{3873E326-1367-4229-929D-07CB6CE4793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7A19CB6-5413-4A33-BBA4-48BAFBD94596}" type="pres">
      <dgm:prSet presAssocID="{63B62B7B-315C-4325-946C-82FF61A6CAB4}" presName="spacer" presStyleCnt="0"/>
      <dgm:spPr/>
    </dgm:pt>
    <dgm:pt modelId="{1A36BC77-090A-4302-9A7F-6818B839919F}" type="pres">
      <dgm:prSet presAssocID="{F93FD678-077A-414D-AC8F-97BBF731071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D7DEE39-8B16-48BA-A19D-9206A1F47423}" type="pres">
      <dgm:prSet presAssocID="{86F77338-7A4A-4272-987F-A4896B3083FD}" presName="spacer" presStyleCnt="0"/>
      <dgm:spPr/>
    </dgm:pt>
    <dgm:pt modelId="{924431B5-0025-4359-A68B-C48784FD6B39}" type="pres">
      <dgm:prSet presAssocID="{0CFCBF7F-CC7C-4352-AB21-56854D47CAFE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6BB0C0B-4746-4091-A17C-53E1981197C0}" srcId="{96E81E06-53F3-420A-B45F-01249FFBF4EF}" destId="{F93FD678-077A-414D-AC8F-97BBF7310717}" srcOrd="4" destOrd="0" parTransId="{E2BDB7BC-95EF-47D8-B1C8-94D2276BA601}" sibTransId="{86F77338-7A4A-4272-987F-A4896B3083FD}"/>
    <dgm:cxn modelId="{103FDA0B-30AA-4919-8D5E-EBC7233CFE59}" srcId="{96E81E06-53F3-420A-B45F-01249FFBF4EF}" destId="{C91AF358-BEDA-4770-A437-313A29248189}" srcOrd="0" destOrd="0" parTransId="{5C504FC6-506C-4C33-B9BC-C17462E0A5F2}" sibTransId="{FD8DFECE-AFB3-4599-91FD-E76D8EB6FD86}"/>
    <dgm:cxn modelId="{F3FE7F27-9F60-4FC9-AF9B-F03D4C9117B3}" type="presOf" srcId="{C91AF358-BEDA-4770-A437-313A29248189}" destId="{DD49F9C3-6325-4C6A-87F5-CAA8EB4B6388}" srcOrd="0" destOrd="0" presId="urn:microsoft.com/office/officeart/2005/8/layout/vList2"/>
    <dgm:cxn modelId="{666F6F86-D1DD-47EF-9FAA-AF46535B6AE6}" srcId="{96E81E06-53F3-420A-B45F-01249FFBF4EF}" destId="{3873E326-1367-4229-929D-07CB6CE47936}" srcOrd="3" destOrd="0" parTransId="{72B0AFCE-0FC8-471F-9C0D-684BCDD73483}" sibTransId="{63B62B7B-315C-4325-946C-82FF61A6CAB4}"/>
    <dgm:cxn modelId="{BAD8768E-0830-4FB6-B859-B65F450D3562}" type="presOf" srcId="{3873E326-1367-4229-929D-07CB6CE47936}" destId="{963212BE-5DB4-4CBC-885D-5C0A8013A46A}" srcOrd="0" destOrd="0" presId="urn:microsoft.com/office/officeart/2005/8/layout/vList2"/>
    <dgm:cxn modelId="{DC918991-F7D5-418B-9C9C-8D12FFB0295C}" srcId="{96E81E06-53F3-420A-B45F-01249FFBF4EF}" destId="{0CFCBF7F-CC7C-4352-AB21-56854D47CAFE}" srcOrd="5" destOrd="0" parTransId="{0251749A-695A-4562-9141-6199A6F8D856}" sibTransId="{C05A5AD5-2178-4C88-8FDF-BD7304D23D30}"/>
    <dgm:cxn modelId="{9061AA91-E41A-4E9A-B7FD-2F1999B73039}" type="presOf" srcId="{F0D46FFD-DE10-4503-AF8F-5D74F5AB7FC3}" destId="{769CAA18-1644-47FB-8AFE-1A2F9932163B}" srcOrd="0" destOrd="0" presId="urn:microsoft.com/office/officeart/2005/8/layout/vList2"/>
    <dgm:cxn modelId="{FFE97F95-4DDC-4CB8-A113-A97393C58FBF}" type="presOf" srcId="{89AB12F0-CC4B-49EC-99EC-9EE136E7BFA2}" destId="{0E988EF3-0D63-451E-B499-47907077A1C3}" srcOrd="0" destOrd="0" presId="urn:microsoft.com/office/officeart/2005/8/layout/vList2"/>
    <dgm:cxn modelId="{5A2F10B7-D844-4247-A372-8FCFF5D87AEF}" type="presOf" srcId="{F93FD678-077A-414D-AC8F-97BBF7310717}" destId="{1A36BC77-090A-4302-9A7F-6818B839919F}" srcOrd="0" destOrd="0" presId="urn:microsoft.com/office/officeart/2005/8/layout/vList2"/>
    <dgm:cxn modelId="{7A917DB8-7561-4D8C-A4AD-6305E6862253}" type="presOf" srcId="{0CFCBF7F-CC7C-4352-AB21-56854D47CAFE}" destId="{924431B5-0025-4359-A68B-C48784FD6B39}" srcOrd="0" destOrd="0" presId="urn:microsoft.com/office/officeart/2005/8/layout/vList2"/>
    <dgm:cxn modelId="{333CEDC5-6881-47BA-8342-69F5394741CA}" srcId="{96E81E06-53F3-420A-B45F-01249FFBF4EF}" destId="{89AB12F0-CC4B-49EC-99EC-9EE136E7BFA2}" srcOrd="1" destOrd="0" parTransId="{B3FA476C-4ADB-4BCD-9E9D-6D851C3EE1FD}" sibTransId="{6484104F-0756-4783-AA56-607AAB9A2F62}"/>
    <dgm:cxn modelId="{2BCFC3F6-AE50-4659-BAE7-15D9B53CE1F1}" type="presOf" srcId="{96E81E06-53F3-420A-B45F-01249FFBF4EF}" destId="{0A679702-73DB-4EB4-8643-8ED5DB5E0BF0}" srcOrd="0" destOrd="0" presId="urn:microsoft.com/office/officeart/2005/8/layout/vList2"/>
    <dgm:cxn modelId="{6EFB52FE-633F-4992-82D4-D5F1F4B54EAD}" srcId="{96E81E06-53F3-420A-B45F-01249FFBF4EF}" destId="{F0D46FFD-DE10-4503-AF8F-5D74F5AB7FC3}" srcOrd="2" destOrd="0" parTransId="{B5F46A1B-7F64-4564-BBCD-02D1B79188F5}" sibTransId="{2CC789CF-AEF0-41A8-8FE3-274ECBA5D9F3}"/>
    <dgm:cxn modelId="{5AAF3CE0-1493-4E6B-A633-C413B91A13A8}" type="presParOf" srcId="{0A679702-73DB-4EB4-8643-8ED5DB5E0BF0}" destId="{DD49F9C3-6325-4C6A-87F5-CAA8EB4B6388}" srcOrd="0" destOrd="0" presId="urn:microsoft.com/office/officeart/2005/8/layout/vList2"/>
    <dgm:cxn modelId="{1D9F493F-51EC-48DD-9AA8-3077DB9A5E76}" type="presParOf" srcId="{0A679702-73DB-4EB4-8643-8ED5DB5E0BF0}" destId="{A7C90ACC-B43B-48BF-B7A6-FC1604CD466F}" srcOrd="1" destOrd="0" presId="urn:microsoft.com/office/officeart/2005/8/layout/vList2"/>
    <dgm:cxn modelId="{3BBC324D-8C34-49EC-BFFA-6BBB11E7A298}" type="presParOf" srcId="{0A679702-73DB-4EB4-8643-8ED5DB5E0BF0}" destId="{0E988EF3-0D63-451E-B499-47907077A1C3}" srcOrd="2" destOrd="0" presId="urn:microsoft.com/office/officeart/2005/8/layout/vList2"/>
    <dgm:cxn modelId="{D549AE38-AE3C-4648-8F33-1B4A3970A97C}" type="presParOf" srcId="{0A679702-73DB-4EB4-8643-8ED5DB5E0BF0}" destId="{E074212E-B98B-49A9-895E-93F45D82B01B}" srcOrd="3" destOrd="0" presId="urn:microsoft.com/office/officeart/2005/8/layout/vList2"/>
    <dgm:cxn modelId="{5962D918-7B9C-44BC-9BC5-637F1BEE614F}" type="presParOf" srcId="{0A679702-73DB-4EB4-8643-8ED5DB5E0BF0}" destId="{769CAA18-1644-47FB-8AFE-1A2F9932163B}" srcOrd="4" destOrd="0" presId="urn:microsoft.com/office/officeart/2005/8/layout/vList2"/>
    <dgm:cxn modelId="{38B353B1-255A-4486-9E80-FCE130EF510E}" type="presParOf" srcId="{0A679702-73DB-4EB4-8643-8ED5DB5E0BF0}" destId="{6469C817-9859-4FD3-AA29-697C1C7CEEA7}" srcOrd="5" destOrd="0" presId="urn:microsoft.com/office/officeart/2005/8/layout/vList2"/>
    <dgm:cxn modelId="{7372D7BE-829A-4C78-A4E2-1FDBB4392584}" type="presParOf" srcId="{0A679702-73DB-4EB4-8643-8ED5DB5E0BF0}" destId="{963212BE-5DB4-4CBC-885D-5C0A8013A46A}" srcOrd="6" destOrd="0" presId="urn:microsoft.com/office/officeart/2005/8/layout/vList2"/>
    <dgm:cxn modelId="{B3C00BA2-810F-41D0-9EE4-D695B733F97B}" type="presParOf" srcId="{0A679702-73DB-4EB4-8643-8ED5DB5E0BF0}" destId="{A7A19CB6-5413-4A33-BBA4-48BAFBD94596}" srcOrd="7" destOrd="0" presId="urn:microsoft.com/office/officeart/2005/8/layout/vList2"/>
    <dgm:cxn modelId="{FEE1FB91-895D-4E84-A1B9-57BBB4A20A4D}" type="presParOf" srcId="{0A679702-73DB-4EB4-8643-8ED5DB5E0BF0}" destId="{1A36BC77-090A-4302-9A7F-6818B839919F}" srcOrd="8" destOrd="0" presId="urn:microsoft.com/office/officeart/2005/8/layout/vList2"/>
    <dgm:cxn modelId="{E3FE9E1A-87CD-4C39-9FF2-7B808C0450F1}" type="presParOf" srcId="{0A679702-73DB-4EB4-8643-8ED5DB5E0BF0}" destId="{AD7DEE39-8B16-48BA-A19D-9206A1F47423}" srcOrd="9" destOrd="0" presId="urn:microsoft.com/office/officeart/2005/8/layout/vList2"/>
    <dgm:cxn modelId="{C20C15FB-50D3-47CE-8A0F-977813BDC3E6}" type="presParOf" srcId="{0A679702-73DB-4EB4-8643-8ED5DB5E0BF0}" destId="{924431B5-0025-4359-A68B-C48784FD6B3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F854390-263A-4E24-A35A-AA9F03E73C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1635A98-0312-4785-9B9B-02CEBFC36100}">
      <dgm:prSet/>
      <dgm:spPr/>
      <dgm:t>
        <a:bodyPr/>
        <a:lstStyle/>
        <a:p>
          <a:r>
            <a:rPr lang="hr-HR"/>
            <a:t>Ponekad imenice muškog roda koje u nominativu završavaju na –AR i –IR u vokativu mogu imati dva oblika koji završavaju na –e i –u.</a:t>
          </a:r>
          <a:endParaRPr lang="en-US"/>
        </a:p>
      </dgm:t>
    </dgm:pt>
    <dgm:pt modelId="{97FE7554-F174-4144-8C9E-A1DA320D68A8}" type="parTrans" cxnId="{974FD6A0-EFB0-48BB-9A53-24850F38F017}">
      <dgm:prSet/>
      <dgm:spPr/>
      <dgm:t>
        <a:bodyPr/>
        <a:lstStyle/>
        <a:p>
          <a:endParaRPr lang="en-US"/>
        </a:p>
      </dgm:t>
    </dgm:pt>
    <dgm:pt modelId="{A465B06F-67B7-4EA8-99F6-7B747ED4C25B}" type="sibTrans" cxnId="{974FD6A0-EFB0-48BB-9A53-24850F38F017}">
      <dgm:prSet/>
      <dgm:spPr/>
      <dgm:t>
        <a:bodyPr/>
        <a:lstStyle/>
        <a:p>
          <a:endParaRPr lang="en-US"/>
        </a:p>
      </dgm:t>
    </dgm:pt>
    <dgm:pt modelId="{79B988E5-6CE7-49E0-8263-2A79E3C40BD5}">
      <dgm:prSet/>
      <dgm:spPr/>
      <dgm:t>
        <a:bodyPr/>
        <a:lstStyle/>
        <a:p>
          <a:r>
            <a:rPr lang="hr-HR"/>
            <a:t>N Ribar         V Ribaru / Ribare</a:t>
          </a:r>
          <a:endParaRPr lang="en-US"/>
        </a:p>
      </dgm:t>
    </dgm:pt>
    <dgm:pt modelId="{A1812F63-21D2-49B6-8F23-8F9114EE1F4F}" type="parTrans" cxnId="{3388553A-A83E-4BE4-A34C-67BCB59AF4C0}">
      <dgm:prSet/>
      <dgm:spPr/>
      <dgm:t>
        <a:bodyPr/>
        <a:lstStyle/>
        <a:p>
          <a:endParaRPr lang="en-US"/>
        </a:p>
      </dgm:t>
    </dgm:pt>
    <dgm:pt modelId="{1D942D5E-A73B-4F58-BDE0-6F4F75A35EDF}" type="sibTrans" cxnId="{3388553A-A83E-4BE4-A34C-67BCB59AF4C0}">
      <dgm:prSet/>
      <dgm:spPr/>
      <dgm:t>
        <a:bodyPr/>
        <a:lstStyle/>
        <a:p>
          <a:endParaRPr lang="en-US"/>
        </a:p>
      </dgm:t>
    </dgm:pt>
    <dgm:pt modelId="{47A6048E-2153-45BD-90B9-8158338AE43D}">
      <dgm:prSet/>
      <dgm:spPr/>
      <dgm:t>
        <a:bodyPr/>
        <a:lstStyle/>
        <a:p>
          <a:r>
            <a:rPr lang="hr-HR"/>
            <a:t>N Pastir         V Pastiru / Pastire</a:t>
          </a:r>
          <a:endParaRPr lang="en-US"/>
        </a:p>
      </dgm:t>
    </dgm:pt>
    <dgm:pt modelId="{07E9109B-B3AE-4645-9877-3D01F881D374}" type="parTrans" cxnId="{6DA5C308-D56B-4926-AC66-A673F9487DBE}">
      <dgm:prSet/>
      <dgm:spPr/>
      <dgm:t>
        <a:bodyPr/>
        <a:lstStyle/>
        <a:p>
          <a:endParaRPr lang="en-US"/>
        </a:p>
      </dgm:t>
    </dgm:pt>
    <dgm:pt modelId="{050B5EB4-A016-4BF2-B195-7234FEF178DD}" type="sibTrans" cxnId="{6DA5C308-D56B-4926-AC66-A673F9487DBE}">
      <dgm:prSet/>
      <dgm:spPr/>
      <dgm:t>
        <a:bodyPr/>
        <a:lstStyle/>
        <a:p>
          <a:endParaRPr lang="en-US"/>
        </a:p>
      </dgm:t>
    </dgm:pt>
    <dgm:pt modelId="{02C9C998-7B88-4DBD-87D0-3760AA52630B}">
      <dgm:prSet/>
      <dgm:spPr/>
      <dgm:t>
        <a:bodyPr/>
        <a:lstStyle/>
        <a:p>
          <a:r>
            <a:rPr lang="hr-HR"/>
            <a:t>N Vratar        V Vrataru / Vratare</a:t>
          </a:r>
          <a:endParaRPr lang="en-US"/>
        </a:p>
      </dgm:t>
    </dgm:pt>
    <dgm:pt modelId="{A6881A69-2AFD-44D4-A508-45AAEA187EC1}" type="parTrans" cxnId="{F08D5B51-2DE1-4D77-BEDB-F03D30C678BD}">
      <dgm:prSet/>
      <dgm:spPr/>
      <dgm:t>
        <a:bodyPr/>
        <a:lstStyle/>
        <a:p>
          <a:endParaRPr lang="en-US"/>
        </a:p>
      </dgm:t>
    </dgm:pt>
    <dgm:pt modelId="{07F13F52-C928-413D-AF6C-14858FE95FDA}" type="sibTrans" cxnId="{F08D5B51-2DE1-4D77-BEDB-F03D30C678BD}">
      <dgm:prSet/>
      <dgm:spPr/>
      <dgm:t>
        <a:bodyPr/>
        <a:lstStyle/>
        <a:p>
          <a:endParaRPr lang="en-US"/>
        </a:p>
      </dgm:t>
    </dgm:pt>
    <dgm:pt modelId="{CAE7C270-EFCC-485C-AB6C-E2C367522041}" type="pres">
      <dgm:prSet presAssocID="{BF854390-263A-4E24-A35A-AA9F03E73C3F}" presName="linear" presStyleCnt="0">
        <dgm:presLayoutVars>
          <dgm:animLvl val="lvl"/>
          <dgm:resizeHandles val="exact"/>
        </dgm:presLayoutVars>
      </dgm:prSet>
      <dgm:spPr/>
    </dgm:pt>
    <dgm:pt modelId="{3696BCD0-091A-4BAA-B072-ECB43C411B53}" type="pres">
      <dgm:prSet presAssocID="{F1635A98-0312-4785-9B9B-02CEBFC3610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0CB89DC-F586-484B-A376-E1D6522B6BA3}" type="pres">
      <dgm:prSet presAssocID="{A465B06F-67B7-4EA8-99F6-7B747ED4C25B}" presName="spacer" presStyleCnt="0"/>
      <dgm:spPr/>
    </dgm:pt>
    <dgm:pt modelId="{506794BE-FE32-401D-A958-439D5986E340}" type="pres">
      <dgm:prSet presAssocID="{79B988E5-6CE7-49E0-8263-2A79E3C40BD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DD5C05F-D509-42D3-BEFE-4E6D2B00FB94}" type="pres">
      <dgm:prSet presAssocID="{1D942D5E-A73B-4F58-BDE0-6F4F75A35EDF}" presName="spacer" presStyleCnt="0"/>
      <dgm:spPr/>
    </dgm:pt>
    <dgm:pt modelId="{F983D4E7-B811-40B6-9173-FF3E361939EB}" type="pres">
      <dgm:prSet presAssocID="{47A6048E-2153-45BD-90B9-8158338AE43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EE242FE-480B-4D55-B54C-6105937D2CCD}" type="pres">
      <dgm:prSet presAssocID="{050B5EB4-A016-4BF2-B195-7234FEF178DD}" presName="spacer" presStyleCnt="0"/>
      <dgm:spPr/>
    </dgm:pt>
    <dgm:pt modelId="{FE6AE86D-1EC5-4F76-9FCE-9C34F55CC200}" type="pres">
      <dgm:prSet presAssocID="{02C9C998-7B88-4DBD-87D0-3760AA5263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DA5C308-D56B-4926-AC66-A673F9487DBE}" srcId="{BF854390-263A-4E24-A35A-AA9F03E73C3F}" destId="{47A6048E-2153-45BD-90B9-8158338AE43D}" srcOrd="2" destOrd="0" parTransId="{07E9109B-B3AE-4645-9877-3D01F881D374}" sibTransId="{050B5EB4-A016-4BF2-B195-7234FEF178DD}"/>
    <dgm:cxn modelId="{B879650C-366E-4782-AA26-1A435AE17E88}" type="presOf" srcId="{F1635A98-0312-4785-9B9B-02CEBFC36100}" destId="{3696BCD0-091A-4BAA-B072-ECB43C411B53}" srcOrd="0" destOrd="0" presId="urn:microsoft.com/office/officeart/2005/8/layout/vList2"/>
    <dgm:cxn modelId="{3388553A-A83E-4BE4-A34C-67BCB59AF4C0}" srcId="{BF854390-263A-4E24-A35A-AA9F03E73C3F}" destId="{79B988E5-6CE7-49E0-8263-2A79E3C40BD5}" srcOrd="1" destOrd="0" parTransId="{A1812F63-21D2-49B6-8F23-8F9114EE1F4F}" sibTransId="{1D942D5E-A73B-4F58-BDE0-6F4F75A35EDF}"/>
    <dgm:cxn modelId="{4B14AF4B-97A6-42B3-B318-972E28D17EBC}" type="presOf" srcId="{47A6048E-2153-45BD-90B9-8158338AE43D}" destId="{F983D4E7-B811-40B6-9173-FF3E361939EB}" srcOrd="0" destOrd="0" presId="urn:microsoft.com/office/officeart/2005/8/layout/vList2"/>
    <dgm:cxn modelId="{F08D5B51-2DE1-4D77-BEDB-F03D30C678BD}" srcId="{BF854390-263A-4E24-A35A-AA9F03E73C3F}" destId="{02C9C998-7B88-4DBD-87D0-3760AA52630B}" srcOrd="3" destOrd="0" parTransId="{A6881A69-2AFD-44D4-A508-45AAEA187EC1}" sibTransId="{07F13F52-C928-413D-AF6C-14858FE95FDA}"/>
    <dgm:cxn modelId="{7B860F87-6259-4679-8C66-3FCD67C680F8}" type="presOf" srcId="{BF854390-263A-4E24-A35A-AA9F03E73C3F}" destId="{CAE7C270-EFCC-485C-AB6C-E2C367522041}" srcOrd="0" destOrd="0" presId="urn:microsoft.com/office/officeart/2005/8/layout/vList2"/>
    <dgm:cxn modelId="{F6026E8F-F392-43E3-9E12-88C8C54B1F7F}" type="presOf" srcId="{79B988E5-6CE7-49E0-8263-2A79E3C40BD5}" destId="{506794BE-FE32-401D-A958-439D5986E340}" srcOrd="0" destOrd="0" presId="urn:microsoft.com/office/officeart/2005/8/layout/vList2"/>
    <dgm:cxn modelId="{974FD6A0-EFB0-48BB-9A53-24850F38F017}" srcId="{BF854390-263A-4E24-A35A-AA9F03E73C3F}" destId="{F1635A98-0312-4785-9B9B-02CEBFC36100}" srcOrd="0" destOrd="0" parTransId="{97FE7554-F174-4144-8C9E-A1DA320D68A8}" sibTransId="{A465B06F-67B7-4EA8-99F6-7B747ED4C25B}"/>
    <dgm:cxn modelId="{4841B9BF-1066-4651-AFCD-9394C7D05129}" type="presOf" srcId="{02C9C998-7B88-4DBD-87D0-3760AA52630B}" destId="{FE6AE86D-1EC5-4F76-9FCE-9C34F55CC200}" srcOrd="0" destOrd="0" presId="urn:microsoft.com/office/officeart/2005/8/layout/vList2"/>
    <dgm:cxn modelId="{1FFB2F33-07CA-447B-A004-232A7EA44039}" type="presParOf" srcId="{CAE7C270-EFCC-485C-AB6C-E2C367522041}" destId="{3696BCD0-091A-4BAA-B072-ECB43C411B53}" srcOrd="0" destOrd="0" presId="urn:microsoft.com/office/officeart/2005/8/layout/vList2"/>
    <dgm:cxn modelId="{711B8F18-4E21-4353-9DAB-8EA4451C3DE4}" type="presParOf" srcId="{CAE7C270-EFCC-485C-AB6C-E2C367522041}" destId="{30CB89DC-F586-484B-A376-E1D6522B6BA3}" srcOrd="1" destOrd="0" presId="urn:microsoft.com/office/officeart/2005/8/layout/vList2"/>
    <dgm:cxn modelId="{AA61F6D5-1B68-4C5A-8827-F1CF6DD07E72}" type="presParOf" srcId="{CAE7C270-EFCC-485C-AB6C-E2C367522041}" destId="{506794BE-FE32-401D-A958-439D5986E340}" srcOrd="2" destOrd="0" presId="urn:microsoft.com/office/officeart/2005/8/layout/vList2"/>
    <dgm:cxn modelId="{4CE88E2F-5B4E-4643-95C9-64FD5A3CD56F}" type="presParOf" srcId="{CAE7C270-EFCC-485C-AB6C-E2C367522041}" destId="{4DD5C05F-D509-42D3-BEFE-4E6D2B00FB94}" srcOrd="3" destOrd="0" presId="urn:microsoft.com/office/officeart/2005/8/layout/vList2"/>
    <dgm:cxn modelId="{D39D7450-E967-4FC8-A1D3-C59325A4F4FF}" type="presParOf" srcId="{CAE7C270-EFCC-485C-AB6C-E2C367522041}" destId="{F983D4E7-B811-40B6-9173-FF3E361939EB}" srcOrd="4" destOrd="0" presId="urn:microsoft.com/office/officeart/2005/8/layout/vList2"/>
    <dgm:cxn modelId="{FCA10233-3CC0-47D6-8414-61EBBB58CD92}" type="presParOf" srcId="{CAE7C270-EFCC-485C-AB6C-E2C367522041}" destId="{4EE242FE-480B-4D55-B54C-6105937D2CCD}" srcOrd="5" destOrd="0" presId="urn:microsoft.com/office/officeart/2005/8/layout/vList2"/>
    <dgm:cxn modelId="{03317D19-B595-4BC0-B9A5-1E41F224D26A}" type="presParOf" srcId="{CAE7C270-EFCC-485C-AB6C-E2C367522041}" destId="{FE6AE86D-1EC5-4F76-9FCE-9C34F55CC20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505FC2-CC06-4710-B63A-32B03AB591CB}">
      <dsp:nvSpPr>
        <dsp:cNvPr id="0" name=""/>
        <dsp:cNvSpPr/>
      </dsp:nvSpPr>
      <dsp:spPr>
        <a:xfrm>
          <a:off x="0" y="240413"/>
          <a:ext cx="6967851" cy="18953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200" kern="1200"/>
            <a:t>1. Kada su se upoznali Jurica i Pero?</a:t>
          </a:r>
          <a:br>
            <a:rPr lang="hr-HR" sz="3200" kern="1200"/>
          </a:br>
          <a:endParaRPr lang="en-US" sz="3200" kern="1200"/>
        </a:p>
      </dsp:txBody>
      <dsp:txXfrm>
        <a:off x="92526" y="332939"/>
        <a:ext cx="6782799" cy="1710347"/>
      </dsp:txXfrm>
    </dsp:sp>
    <dsp:sp modelId="{BEAB3AE2-25FB-42DE-AF3C-7DA1E4D9E8E7}">
      <dsp:nvSpPr>
        <dsp:cNvPr id="0" name=""/>
        <dsp:cNvSpPr/>
      </dsp:nvSpPr>
      <dsp:spPr>
        <a:xfrm>
          <a:off x="0" y="2227973"/>
          <a:ext cx="6967851" cy="1895399"/>
        </a:xfrm>
        <a:prstGeom prst="roundRect">
          <a:avLst/>
        </a:prstGeom>
        <a:solidFill>
          <a:schemeClr val="accent5">
            <a:hueOff val="-3770740"/>
            <a:satOff val="0"/>
            <a:lumOff val="-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200" kern="1200"/>
            <a:t>2. Zašto je Jurica mislio da Pero nešto krije od njega? Po čemu je to zaključio?</a:t>
          </a:r>
          <a:br>
            <a:rPr lang="hr-HR" sz="3200" kern="1200"/>
          </a:br>
          <a:endParaRPr lang="en-US" sz="3200" kern="1200"/>
        </a:p>
      </dsp:txBody>
      <dsp:txXfrm>
        <a:off x="92526" y="2320499"/>
        <a:ext cx="6782799" cy="1710347"/>
      </dsp:txXfrm>
    </dsp:sp>
    <dsp:sp modelId="{FC183300-1B47-4C29-BE84-619DCEE67D7A}">
      <dsp:nvSpPr>
        <dsp:cNvPr id="0" name=""/>
        <dsp:cNvSpPr/>
      </dsp:nvSpPr>
      <dsp:spPr>
        <a:xfrm>
          <a:off x="0" y="4215533"/>
          <a:ext cx="6967851" cy="1895399"/>
        </a:xfrm>
        <a:prstGeom prst="roundRect">
          <a:avLst/>
        </a:prstGeom>
        <a:solidFill>
          <a:schemeClr val="accent5">
            <a:hueOff val="-7541480"/>
            <a:satOff val="0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200" kern="1200"/>
            <a:t>3. Je li se tebi dogodila slična situacija? Imaš li tajna pred prijateljem/prijateljicom?</a:t>
          </a:r>
          <a:endParaRPr lang="en-US" sz="3200" kern="1200"/>
        </a:p>
      </dsp:txBody>
      <dsp:txXfrm>
        <a:off x="92526" y="4308059"/>
        <a:ext cx="6782799" cy="17103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2AB5B8-FFA6-4559-B015-C9ED3EFE4A81}">
      <dsp:nvSpPr>
        <dsp:cNvPr id="0" name=""/>
        <dsp:cNvSpPr/>
      </dsp:nvSpPr>
      <dsp:spPr>
        <a:xfrm>
          <a:off x="0" y="20153"/>
          <a:ext cx="6245265" cy="176903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4200" b="1" u="sng" kern="1200" dirty="0"/>
            <a:t>Kiša</a:t>
          </a:r>
          <a:r>
            <a:rPr lang="hr-HR" sz="4200" u="sng" kern="1200" dirty="0"/>
            <a:t> </a:t>
          </a:r>
          <a:r>
            <a:rPr lang="hr-HR" sz="4200" kern="1200" dirty="0"/>
            <a:t>pada, a tek je prvi</a:t>
          </a:r>
          <a:r>
            <a:rPr lang="hr-HR" sz="4200" b="1" u="sng" kern="1200" dirty="0"/>
            <a:t> dan</a:t>
          </a:r>
          <a:r>
            <a:rPr lang="hr-HR" sz="4200" kern="1200" dirty="0"/>
            <a:t> škole. </a:t>
          </a:r>
          <a:endParaRPr lang="en-US" sz="4200" kern="1200" dirty="0"/>
        </a:p>
      </dsp:txBody>
      <dsp:txXfrm>
        <a:off x="86357" y="106510"/>
        <a:ext cx="6072551" cy="1596325"/>
      </dsp:txXfrm>
    </dsp:sp>
    <dsp:sp modelId="{6BF35560-53E1-4218-804E-018C99952E96}">
      <dsp:nvSpPr>
        <dsp:cNvPr id="0" name=""/>
        <dsp:cNvSpPr/>
      </dsp:nvSpPr>
      <dsp:spPr>
        <a:xfrm>
          <a:off x="0" y="1910153"/>
          <a:ext cx="6245265" cy="1769039"/>
        </a:xfrm>
        <a:prstGeom prst="roundRect">
          <a:avLst/>
        </a:prstGeom>
        <a:solidFill>
          <a:schemeClr val="accent2">
            <a:hueOff val="3081649"/>
            <a:satOff val="0"/>
            <a:lumOff val="9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4200" b="1" u="sng" kern="1200" dirty="0"/>
            <a:t>Jurica </a:t>
          </a:r>
          <a:r>
            <a:rPr lang="hr-HR" sz="4200" kern="1200" dirty="0"/>
            <a:t>je zastao ispred mene i pogledao me u oči.</a:t>
          </a:r>
          <a:endParaRPr lang="en-US" sz="4200" kern="1200" dirty="0"/>
        </a:p>
      </dsp:txBody>
      <dsp:txXfrm>
        <a:off x="86357" y="1996510"/>
        <a:ext cx="6072551" cy="1596325"/>
      </dsp:txXfrm>
    </dsp:sp>
    <dsp:sp modelId="{673A61C0-6A30-4643-A7C9-000694D91A3A}">
      <dsp:nvSpPr>
        <dsp:cNvPr id="0" name=""/>
        <dsp:cNvSpPr/>
      </dsp:nvSpPr>
      <dsp:spPr>
        <a:xfrm>
          <a:off x="0" y="3800153"/>
          <a:ext cx="6245265" cy="1769039"/>
        </a:xfrm>
        <a:prstGeom prst="roundRect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4200" kern="1200" dirty="0"/>
            <a:t>Prva </a:t>
          </a:r>
          <a:r>
            <a:rPr lang="hr-HR" sz="4200" b="1" u="sng" kern="1200" dirty="0"/>
            <a:t>klupa</a:t>
          </a:r>
          <a:r>
            <a:rPr lang="hr-HR" sz="4200" kern="1200" dirty="0"/>
            <a:t> nalazi se ispred ploče.</a:t>
          </a:r>
          <a:endParaRPr lang="en-US" sz="4200" kern="1200" dirty="0"/>
        </a:p>
      </dsp:txBody>
      <dsp:txXfrm>
        <a:off x="86357" y="3886510"/>
        <a:ext cx="6072551" cy="15963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C337B-5737-41C7-8EA6-C057607B10B7}">
      <dsp:nvSpPr>
        <dsp:cNvPr id="0" name=""/>
        <dsp:cNvSpPr/>
      </dsp:nvSpPr>
      <dsp:spPr>
        <a:xfrm>
          <a:off x="0" y="0"/>
          <a:ext cx="9400451" cy="12145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Tko/Što pada?               </a:t>
          </a:r>
          <a:r>
            <a:rPr lang="hr-HR" sz="3000" b="1" u="sng" kern="1200" dirty="0"/>
            <a:t>Kiša</a:t>
          </a:r>
          <a:r>
            <a:rPr lang="hr-HR" sz="3000" kern="1200" dirty="0"/>
            <a:t> pada.</a:t>
          </a:r>
          <a:endParaRPr lang="en-US" sz="3000" kern="1200" dirty="0">
            <a:latin typeface="Gill Sans Nova"/>
          </a:endParaRPr>
        </a:p>
      </dsp:txBody>
      <dsp:txXfrm>
        <a:off x="35572" y="35572"/>
        <a:ext cx="7987246" cy="1143390"/>
      </dsp:txXfrm>
    </dsp:sp>
    <dsp:sp modelId="{BDC492BA-C0FB-4BDB-B796-B32C87958A7A}">
      <dsp:nvSpPr>
        <dsp:cNvPr id="0" name=""/>
        <dsp:cNvSpPr/>
      </dsp:nvSpPr>
      <dsp:spPr>
        <a:xfrm>
          <a:off x="787287" y="1435359"/>
          <a:ext cx="9400451" cy="12145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Tko/što je prvi?             Prvi je </a:t>
          </a:r>
          <a:r>
            <a:rPr lang="hr-HR" sz="3000" u="sng" kern="1200" dirty="0"/>
            <a:t>dan</a:t>
          </a:r>
          <a:r>
            <a:rPr lang="hr-HR" sz="3000" kern="1200" dirty="0"/>
            <a:t> škole.</a:t>
          </a:r>
          <a:endParaRPr lang="en-US" sz="3000" kern="1200" dirty="0">
            <a:latin typeface="Gill Sans Nova"/>
          </a:endParaRPr>
        </a:p>
      </dsp:txBody>
      <dsp:txXfrm>
        <a:off x="822859" y="1470931"/>
        <a:ext cx="7752571" cy="1143390"/>
      </dsp:txXfrm>
    </dsp:sp>
    <dsp:sp modelId="{BC96E8D5-BB45-4ABA-85A2-3DD325AC444E}">
      <dsp:nvSpPr>
        <dsp:cNvPr id="0" name=""/>
        <dsp:cNvSpPr/>
      </dsp:nvSpPr>
      <dsp:spPr>
        <a:xfrm>
          <a:off x="1562825" y="2870718"/>
          <a:ext cx="9400451" cy="12145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Tko/što je zastao?       </a:t>
          </a:r>
          <a:r>
            <a:rPr lang="hr-HR" sz="3000" b="1" u="sng" kern="1200" dirty="0"/>
            <a:t>   Jurica</a:t>
          </a:r>
          <a:r>
            <a:rPr lang="hr-HR" sz="3000" kern="1200" dirty="0"/>
            <a:t> je zastao.</a:t>
          </a:r>
          <a:endParaRPr lang="en-US" sz="3000" kern="1200" dirty="0">
            <a:latin typeface="Gill Sans Nova"/>
          </a:endParaRPr>
        </a:p>
      </dsp:txBody>
      <dsp:txXfrm>
        <a:off x="1598397" y="2906290"/>
        <a:ext cx="7764322" cy="1143390"/>
      </dsp:txXfrm>
    </dsp:sp>
    <dsp:sp modelId="{E42F75AC-657A-4833-9794-E0E421AFF4D6}">
      <dsp:nvSpPr>
        <dsp:cNvPr id="0" name=""/>
        <dsp:cNvSpPr/>
      </dsp:nvSpPr>
      <dsp:spPr>
        <a:xfrm>
          <a:off x="2350112" y="4306078"/>
          <a:ext cx="9400451" cy="12145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b="0" u="none" kern="1200" dirty="0"/>
            <a:t>Tko/što je ispred ploče?</a:t>
          </a:r>
          <a:r>
            <a:rPr lang="hr-HR" sz="3000" b="1" u="sng" kern="1200" dirty="0"/>
            <a:t>  </a:t>
          </a:r>
          <a:r>
            <a:rPr lang="hr-HR" sz="3000" b="0" u="none" kern="1200" dirty="0"/>
            <a:t>Prva</a:t>
          </a:r>
          <a:r>
            <a:rPr lang="hr-HR" sz="3000" b="1" u="sng" kern="1200" dirty="0"/>
            <a:t> klupa </a:t>
          </a:r>
          <a:r>
            <a:rPr lang="hr-HR" sz="3000" b="0" u="none" kern="1200" dirty="0"/>
            <a:t>je ispred ploče.</a:t>
          </a:r>
          <a:endParaRPr lang="en-US" sz="3000" b="0" u="none" kern="1200" dirty="0"/>
        </a:p>
      </dsp:txBody>
      <dsp:txXfrm>
        <a:off x="2385684" y="4341650"/>
        <a:ext cx="7752571" cy="1143390"/>
      </dsp:txXfrm>
    </dsp:sp>
    <dsp:sp modelId="{713D2EE8-07AC-4018-BF77-62FA3D42A84F}">
      <dsp:nvSpPr>
        <dsp:cNvPr id="0" name=""/>
        <dsp:cNvSpPr/>
      </dsp:nvSpPr>
      <dsp:spPr>
        <a:xfrm>
          <a:off x="8611003" y="930223"/>
          <a:ext cx="789447" cy="7894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8788629" y="930223"/>
        <a:ext cx="434195" cy="594059"/>
      </dsp:txXfrm>
    </dsp:sp>
    <dsp:sp modelId="{52BA51A4-20EB-4DCB-9D0D-D360531D52F3}">
      <dsp:nvSpPr>
        <dsp:cNvPr id="0" name=""/>
        <dsp:cNvSpPr/>
      </dsp:nvSpPr>
      <dsp:spPr>
        <a:xfrm>
          <a:off x="9398291" y="2365582"/>
          <a:ext cx="789447" cy="78944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9575917" y="2365582"/>
        <a:ext cx="434195" cy="594059"/>
      </dsp:txXfrm>
    </dsp:sp>
    <dsp:sp modelId="{1D628F6B-2D86-4811-8FCD-A11AC98754E8}">
      <dsp:nvSpPr>
        <dsp:cNvPr id="0" name=""/>
        <dsp:cNvSpPr/>
      </dsp:nvSpPr>
      <dsp:spPr>
        <a:xfrm>
          <a:off x="10173828" y="3800942"/>
          <a:ext cx="789447" cy="78944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10351454" y="3800942"/>
        <a:ext cx="434195" cy="5940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F6EBA-47DD-4131-9612-806EE25F4C38}">
      <dsp:nvSpPr>
        <dsp:cNvPr id="0" name=""/>
        <dsp:cNvSpPr/>
      </dsp:nvSpPr>
      <dsp:spPr>
        <a:xfrm>
          <a:off x="4842856" y="875"/>
          <a:ext cx="2774299" cy="18032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Neke imenice muškog roda u nominativu mogu imati dugu i kratku množinu.</a:t>
          </a:r>
          <a:endParaRPr lang="en-US" sz="1900" kern="1200" dirty="0"/>
        </a:p>
      </dsp:txBody>
      <dsp:txXfrm>
        <a:off x="4930886" y="88905"/>
        <a:ext cx="2598239" cy="1627234"/>
      </dsp:txXfrm>
    </dsp:sp>
    <dsp:sp modelId="{2313AE95-37E7-4D12-B2E2-28922CD246B5}">
      <dsp:nvSpPr>
        <dsp:cNvPr id="0" name=""/>
        <dsp:cNvSpPr/>
      </dsp:nvSpPr>
      <dsp:spPr>
        <a:xfrm>
          <a:off x="3825099" y="902522"/>
          <a:ext cx="4809814" cy="4809814"/>
        </a:xfrm>
        <a:custGeom>
          <a:avLst/>
          <a:gdLst/>
          <a:ahLst/>
          <a:cxnLst/>
          <a:rect l="0" t="0" r="0" b="0"/>
          <a:pathLst>
            <a:path>
              <a:moveTo>
                <a:pt x="4164393" y="765459"/>
              </a:moveTo>
              <a:arcTo wR="2404907" hR="2404907" stAng="19021359" swAng="2301952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FC4747-7F73-4B12-948C-820684D092B4}">
      <dsp:nvSpPr>
        <dsp:cNvPr id="0" name=""/>
        <dsp:cNvSpPr/>
      </dsp:nvSpPr>
      <dsp:spPr>
        <a:xfrm>
          <a:off x="6925567" y="3608235"/>
          <a:ext cx="2774299" cy="180329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Vuci, </a:t>
          </a:r>
          <a:r>
            <a:rPr lang="hr-HR" sz="1900" kern="1200" dirty="0" err="1"/>
            <a:t>kralji</a:t>
          </a:r>
          <a:r>
            <a:rPr lang="hr-HR" sz="1900" kern="1200" dirty="0"/>
            <a:t>, dusi, prijatelji, mobiteli – </a:t>
          </a:r>
          <a:r>
            <a:rPr lang="hr-HR" sz="1900" b="1" kern="1200" dirty="0"/>
            <a:t>kratka množina s nastavkom –I.</a:t>
          </a:r>
          <a:endParaRPr lang="en-US" sz="1900" kern="1200" dirty="0"/>
        </a:p>
      </dsp:txBody>
      <dsp:txXfrm>
        <a:off x="7013597" y="3696265"/>
        <a:ext cx="2598239" cy="1627234"/>
      </dsp:txXfrm>
    </dsp:sp>
    <dsp:sp modelId="{6E0F6D16-B78F-48CD-9B5F-E8C3E3B8FD2D}">
      <dsp:nvSpPr>
        <dsp:cNvPr id="0" name=""/>
        <dsp:cNvSpPr/>
      </dsp:nvSpPr>
      <dsp:spPr>
        <a:xfrm>
          <a:off x="3719958" y="964250"/>
          <a:ext cx="4809814" cy="4809814"/>
        </a:xfrm>
        <a:custGeom>
          <a:avLst/>
          <a:gdLst/>
          <a:ahLst/>
          <a:cxnLst/>
          <a:rect l="0" t="0" r="0" b="0"/>
          <a:pathLst>
            <a:path>
              <a:moveTo>
                <a:pt x="3205286" y="4672719"/>
              </a:moveTo>
              <a:arcTo wR="2404907" hR="2404907" stAng="4233631" swAng="2449759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3AE53B-70C8-43C3-98DC-89A11A8F8BE9}">
      <dsp:nvSpPr>
        <dsp:cNvPr id="0" name=""/>
        <dsp:cNvSpPr/>
      </dsp:nvSpPr>
      <dsp:spPr>
        <a:xfrm>
          <a:off x="2610037" y="3563838"/>
          <a:ext cx="2774299" cy="180329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/>
            <a:t>Vukovi, kraljevi, parkovi, nosovi – duga množina s nastavkom –EVI i –OVI </a:t>
          </a:r>
          <a:endParaRPr lang="en-US" sz="1900" kern="1200" dirty="0"/>
        </a:p>
      </dsp:txBody>
      <dsp:txXfrm>
        <a:off x="2698067" y="3651868"/>
        <a:ext cx="2598239" cy="1627234"/>
      </dsp:txXfrm>
    </dsp:sp>
    <dsp:sp modelId="{772DCA42-A16D-43B4-B950-8EB52237561C}">
      <dsp:nvSpPr>
        <dsp:cNvPr id="0" name=""/>
        <dsp:cNvSpPr/>
      </dsp:nvSpPr>
      <dsp:spPr>
        <a:xfrm>
          <a:off x="3720588" y="972297"/>
          <a:ext cx="4809814" cy="4809814"/>
        </a:xfrm>
        <a:custGeom>
          <a:avLst/>
          <a:gdLst/>
          <a:ahLst/>
          <a:cxnLst/>
          <a:rect l="0" t="0" r="0" b="0"/>
          <a:pathLst>
            <a:path>
              <a:moveTo>
                <a:pt x="19978" y="2095562"/>
              </a:moveTo>
              <a:arcTo wR="2404907" hR="2404907" stAng="11243428" swAng="2312195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86635-10C8-4569-9226-C076704D66A9}">
      <dsp:nvSpPr>
        <dsp:cNvPr id="0" name=""/>
        <dsp:cNvSpPr/>
      </dsp:nvSpPr>
      <dsp:spPr>
        <a:xfrm>
          <a:off x="0" y="45098"/>
          <a:ext cx="10515600" cy="981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900" kern="1200"/>
            <a:t>– Po čemu to zaključuješ, </a:t>
          </a:r>
          <a:r>
            <a:rPr lang="hr-HR" sz="3900" b="1" kern="1200"/>
            <a:t>Jurice</a:t>
          </a:r>
          <a:r>
            <a:rPr lang="hr-HR" sz="3900" kern="1200"/>
            <a:t>? – upita Pero.</a:t>
          </a:r>
          <a:endParaRPr lang="en-US" sz="3900" kern="1200"/>
        </a:p>
      </dsp:txBody>
      <dsp:txXfrm>
        <a:off x="47891" y="92989"/>
        <a:ext cx="10419818" cy="885263"/>
      </dsp:txXfrm>
    </dsp:sp>
    <dsp:sp modelId="{C20DB21E-3FD9-4D74-B6EF-5A3DEC163E7D}">
      <dsp:nvSpPr>
        <dsp:cNvPr id="0" name=""/>
        <dsp:cNvSpPr/>
      </dsp:nvSpPr>
      <dsp:spPr>
        <a:xfrm>
          <a:off x="0" y="1138464"/>
          <a:ext cx="10515600" cy="981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900" kern="1200"/>
            <a:t>Kome se obraća Pero?</a:t>
          </a:r>
          <a:endParaRPr lang="en-US" sz="3900" kern="1200"/>
        </a:p>
      </dsp:txBody>
      <dsp:txXfrm>
        <a:off x="47891" y="1186355"/>
        <a:ext cx="10419818" cy="885263"/>
      </dsp:txXfrm>
    </dsp:sp>
    <dsp:sp modelId="{EE3B43CE-0BB7-4807-985D-0D8C34545E5E}">
      <dsp:nvSpPr>
        <dsp:cNvPr id="0" name=""/>
        <dsp:cNvSpPr/>
      </dsp:nvSpPr>
      <dsp:spPr>
        <a:xfrm>
          <a:off x="0" y="2231829"/>
          <a:ext cx="10515600" cy="981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900" kern="1200"/>
            <a:t>Kako ga je oslovio?</a:t>
          </a:r>
          <a:endParaRPr lang="en-US" sz="3900" kern="1200"/>
        </a:p>
      </dsp:txBody>
      <dsp:txXfrm>
        <a:off x="47891" y="2279720"/>
        <a:ext cx="10419818" cy="885263"/>
      </dsp:txXfrm>
    </dsp:sp>
    <dsp:sp modelId="{274E12EA-2AF7-47F6-8B0D-BED5DCC49D3E}">
      <dsp:nvSpPr>
        <dsp:cNvPr id="0" name=""/>
        <dsp:cNvSpPr/>
      </dsp:nvSpPr>
      <dsp:spPr>
        <a:xfrm>
          <a:off x="0" y="3325194"/>
          <a:ext cx="10515600" cy="981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900" kern="1200"/>
            <a:t>Možemo li ga istim oblikom riječi dozvati?</a:t>
          </a:r>
          <a:endParaRPr lang="en-US" sz="3900" kern="1200"/>
        </a:p>
      </dsp:txBody>
      <dsp:txXfrm>
        <a:off x="47891" y="3373085"/>
        <a:ext cx="10419818" cy="88526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10082-C7F1-46E5-8CEB-7E40BB72AC2F}">
      <dsp:nvSpPr>
        <dsp:cNvPr id="0" name=""/>
        <dsp:cNvSpPr/>
      </dsp:nvSpPr>
      <dsp:spPr>
        <a:xfrm>
          <a:off x="0" y="762"/>
          <a:ext cx="683647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FC962F-5040-4A2D-B9D9-4568D97C4FDA}">
      <dsp:nvSpPr>
        <dsp:cNvPr id="0" name=""/>
        <dsp:cNvSpPr/>
      </dsp:nvSpPr>
      <dsp:spPr>
        <a:xfrm>
          <a:off x="0" y="762"/>
          <a:ext cx="6836471" cy="892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/>
            <a:t>Ne odgovara na padežno pitanje.</a:t>
          </a:r>
          <a:endParaRPr lang="en-US" sz="2300" kern="1200"/>
        </a:p>
      </dsp:txBody>
      <dsp:txXfrm>
        <a:off x="0" y="762"/>
        <a:ext cx="6836471" cy="892102"/>
      </dsp:txXfrm>
    </dsp:sp>
    <dsp:sp modelId="{D3D1DE21-9C58-420C-9494-637090409FAD}">
      <dsp:nvSpPr>
        <dsp:cNvPr id="0" name=""/>
        <dsp:cNvSpPr/>
      </dsp:nvSpPr>
      <dsp:spPr>
        <a:xfrm>
          <a:off x="0" y="892865"/>
          <a:ext cx="683647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95F4EA-2156-4BCD-803A-37B520E0983F}">
      <dsp:nvSpPr>
        <dsp:cNvPr id="0" name=""/>
        <dsp:cNvSpPr/>
      </dsp:nvSpPr>
      <dsp:spPr>
        <a:xfrm>
          <a:off x="0" y="892865"/>
          <a:ext cx="6836471" cy="892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/>
            <a:t>To je padež </a:t>
          </a:r>
          <a:r>
            <a:rPr lang="hr-HR" sz="2300" b="1" kern="1200" dirty="0"/>
            <a:t>dozivanja, obraćanja ili oslovljavanja.</a:t>
          </a:r>
          <a:endParaRPr lang="en-US" sz="2300" kern="1200" dirty="0"/>
        </a:p>
      </dsp:txBody>
      <dsp:txXfrm>
        <a:off x="0" y="892865"/>
        <a:ext cx="6836471" cy="892102"/>
      </dsp:txXfrm>
    </dsp:sp>
    <dsp:sp modelId="{D79A8776-903B-4E95-AB1C-44D19076250E}">
      <dsp:nvSpPr>
        <dsp:cNvPr id="0" name=""/>
        <dsp:cNvSpPr/>
      </dsp:nvSpPr>
      <dsp:spPr>
        <a:xfrm>
          <a:off x="0" y="1784967"/>
          <a:ext cx="683647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9A201-8BB5-4943-ADF6-880F9E833474}">
      <dsp:nvSpPr>
        <dsp:cNvPr id="0" name=""/>
        <dsp:cNvSpPr/>
      </dsp:nvSpPr>
      <dsp:spPr>
        <a:xfrm>
          <a:off x="0" y="1784967"/>
          <a:ext cx="6836471" cy="892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/>
            <a:t>Stoji uz usklike</a:t>
          </a:r>
          <a:r>
            <a:rPr lang="hr-HR" sz="2300" b="1" kern="1200"/>
            <a:t> OJ! EJ!</a:t>
          </a:r>
          <a:endParaRPr lang="en-US" sz="2300" kern="1200"/>
        </a:p>
      </dsp:txBody>
      <dsp:txXfrm>
        <a:off x="0" y="1784967"/>
        <a:ext cx="6836471" cy="892102"/>
      </dsp:txXfrm>
    </dsp:sp>
    <dsp:sp modelId="{F9089862-FC0F-40E3-B1B9-DA4A51A0FC76}">
      <dsp:nvSpPr>
        <dsp:cNvPr id="0" name=""/>
        <dsp:cNvSpPr/>
      </dsp:nvSpPr>
      <dsp:spPr>
        <a:xfrm>
          <a:off x="0" y="2677070"/>
          <a:ext cx="6836471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34E2FF-6B48-4ABB-B46B-B2E47054568E}">
      <dsp:nvSpPr>
        <dsp:cNvPr id="0" name=""/>
        <dsp:cNvSpPr/>
      </dsp:nvSpPr>
      <dsp:spPr>
        <a:xfrm>
          <a:off x="0" y="2677070"/>
          <a:ext cx="6836471" cy="892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/>
            <a:t>Označavamo ga kraticom </a:t>
          </a:r>
          <a:r>
            <a:rPr lang="hr-HR" sz="2300" b="1" kern="1200"/>
            <a:t>V ili vok.</a:t>
          </a:r>
          <a:endParaRPr lang="en-US" sz="2300" kern="1200"/>
        </a:p>
      </dsp:txBody>
      <dsp:txXfrm>
        <a:off x="0" y="2677070"/>
        <a:ext cx="6836471" cy="892102"/>
      </dsp:txXfrm>
    </dsp:sp>
    <dsp:sp modelId="{1D263CA0-241D-4C31-99D9-6E36A3906572}">
      <dsp:nvSpPr>
        <dsp:cNvPr id="0" name=""/>
        <dsp:cNvSpPr/>
      </dsp:nvSpPr>
      <dsp:spPr>
        <a:xfrm>
          <a:off x="0" y="3569173"/>
          <a:ext cx="683647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262D4C-93C5-47CA-BF6F-2ED0C263CC91}">
      <dsp:nvSpPr>
        <dsp:cNvPr id="0" name=""/>
        <dsp:cNvSpPr/>
      </dsp:nvSpPr>
      <dsp:spPr>
        <a:xfrm>
          <a:off x="0" y="3569173"/>
          <a:ext cx="6836471" cy="892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/>
            <a:t>Luka, donesi bilježnicu!</a:t>
          </a:r>
          <a:endParaRPr lang="en-US" sz="2300" kern="1200"/>
        </a:p>
      </dsp:txBody>
      <dsp:txXfrm>
        <a:off x="0" y="3569173"/>
        <a:ext cx="6836471" cy="892102"/>
      </dsp:txXfrm>
    </dsp:sp>
    <dsp:sp modelId="{A7990D72-710E-419F-80F1-ADD84A49AD5C}">
      <dsp:nvSpPr>
        <dsp:cNvPr id="0" name=""/>
        <dsp:cNvSpPr/>
      </dsp:nvSpPr>
      <dsp:spPr>
        <a:xfrm>
          <a:off x="0" y="4461276"/>
          <a:ext cx="683647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108A6F-CD5F-41B7-A369-14264164103F}">
      <dsp:nvSpPr>
        <dsp:cNvPr id="0" name=""/>
        <dsp:cNvSpPr/>
      </dsp:nvSpPr>
      <dsp:spPr>
        <a:xfrm>
          <a:off x="0" y="4461276"/>
          <a:ext cx="6836471" cy="892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/>
            <a:t>Hej, dječače!</a:t>
          </a:r>
          <a:endParaRPr lang="en-US" sz="2300" kern="1200"/>
        </a:p>
      </dsp:txBody>
      <dsp:txXfrm>
        <a:off x="0" y="4461276"/>
        <a:ext cx="6836471" cy="892102"/>
      </dsp:txXfrm>
    </dsp:sp>
    <dsp:sp modelId="{8A166C2C-E274-4FE3-BADF-2C75705F0984}">
      <dsp:nvSpPr>
        <dsp:cNvPr id="0" name=""/>
        <dsp:cNvSpPr/>
      </dsp:nvSpPr>
      <dsp:spPr>
        <a:xfrm>
          <a:off x="0" y="5353378"/>
          <a:ext cx="683647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0E9BA-EBDC-4A25-AE80-A737BA5563DE}">
      <dsp:nvSpPr>
        <dsp:cNvPr id="0" name=""/>
        <dsp:cNvSpPr/>
      </dsp:nvSpPr>
      <dsp:spPr>
        <a:xfrm>
          <a:off x="0" y="5353378"/>
          <a:ext cx="6836471" cy="892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/>
            <a:t>Odgovori mi, Ana!</a:t>
          </a:r>
          <a:endParaRPr lang="en-US" sz="2300" kern="1200"/>
        </a:p>
      </dsp:txBody>
      <dsp:txXfrm>
        <a:off x="0" y="5353378"/>
        <a:ext cx="6836471" cy="8921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C08D10-C986-4446-AD05-216FAC903621}">
      <dsp:nvSpPr>
        <dsp:cNvPr id="0" name=""/>
        <dsp:cNvSpPr/>
      </dsp:nvSpPr>
      <dsp:spPr>
        <a:xfrm>
          <a:off x="0" y="0"/>
          <a:ext cx="624526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59221-94CF-42FC-A36B-1C7789A43CE3}">
      <dsp:nvSpPr>
        <dsp:cNvPr id="0" name=""/>
        <dsp:cNvSpPr/>
      </dsp:nvSpPr>
      <dsp:spPr>
        <a:xfrm>
          <a:off x="0" y="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700" b="1" kern="1200"/>
            <a:t>Pero,</a:t>
          </a:r>
          <a:r>
            <a:rPr lang="hr-HR" sz="3700" kern="1200"/>
            <a:t> prijatelji ne smiju imati tajne.</a:t>
          </a:r>
          <a:endParaRPr lang="en-US" sz="3700" kern="1200"/>
        </a:p>
      </dsp:txBody>
      <dsp:txXfrm>
        <a:off x="0" y="0"/>
        <a:ext cx="6245265" cy="1397336"/>
      </dsp:txXfrm>
    </dsp:sp>
    <dsp:sp modelId="{98468C98-C28B-4E66-B3EB-596EE7B2937D}">
      <dsp:nvSpPr>
        <dsp:cNvPr id="0" name=""/>
        <dsp:cNvSpPr/>
      </dsp:nvSpPr>
      <dsp:spPr>
        <a:xfrm>
          <a:off x="0" y="1397336"/>
          <a:ext cx="624526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757D39-73BD-427E-A8B6-AA156D6E91AA}">
      <dsp:nvSpPr>
        <dsp:cNvPr id="0" name=""/>
        <dsp:cNvSpPr/>
      </dsp:nvSpPr>
      <dsp:spPr>
        <a:xfrm>
          <a:off x="0" y="1397336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700" kern="1200"/>
            <a:t>Prijatelji</a:t>
          </a:r>
          <a:r>
            <a:rPr lang="hr-HR" sz="3700" b="1" kern="1200"/>
            <a:t>, Pero,</a:t>
          </a:r>
          <a:r>
            <a:rPr lang="hr-HR" sz="3700" kern="1200"/>
            <a:t> ne smiju imati tajne.</a:t>
          </a:r>
          <a:endParaRPr lang="en-US" sz="3700" kern="1200"/>
        </a:p>
      </dsp:txBody>
      <dsp:txXfrm>
        <a:off x="0" y="1397336"/>
        <a:ext cx="6245265" cy="1397336"/>
      </dsp:txXfrm>
    </dsp:sp>
    <dsp:sp modelId="{70F8A101-97A3-44C6-9261-B00F32996FAE}">
      <dsp:nvSpPr>
        <dsp:cNvPr id="0" name=""/>
        <dsp:cNvSpPr/>
      </dsp:nvSpPr>
      <dsp:spPr>
        <a:xfrm>
          <a:off x="0" y="2794673"/>
          <a:ext cx="62452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545652-1AEB-4354-82BB-2F3B7723CC69}">
      <dsp:nvSpPr>
        <dsp:cNvPr id="0" name=""/>
        <dsp:cNvSpPr/>
      </dsp:nvSpPr>
      <dsp:spPr>
        <a:xfrm>
          <a:off x="0" y="2794673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700" kern="1200"/>
            <a:t>Prijatelji ne smiju imati tajne</a:t>
          </a:r>
          <a:r>
            <a:rPr lang="hr-HR" sz="3700" b="1" kern="1200"/>
            <a:t>, Pero</a:t>
          </a:r>
          <a:r>
            <a:rPr lang="hr-HR" sz="3700" kern="1200"/>
            <a:t>.</a:t>
          </a:r>
          <a:endParaRPr lang="en-US" sz="3700" kern="1200"/>
        </a:p>
      </dsp:txBody>
      <dsp:txXfrm>
        <a:off x="0" y="2794673"/>
        <a:ext cx="6245265" cy="1397336"/>
      </dsp:txXfrm>
    </dsp:sp>
    <dsp:sp modelId="{178F9B43-C4E4-4E42-B107-C7822863D777}">
      <dsp:nvSpPr>
        <dsp:cNvPr id="0" name=""/>
        <dsp:cNvSpPr/>
      </dsp:nvSpPr>
      <dsp:spPr>
        <a:xfrm>
          <a:off x="0" y="4192010"/>
          <a:ext cx="624526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6DA041-FAAA-4593-A389-8F9437BD9B3C}">
      <dsp:nvSpPr>
        <dsp:cNvPr id="0" name=""/>
        <dsp:cNvSpPr/>
      </dsp:nvSpPr>
      <dsp:spPr>
        <a:xfrm>
          <a:off x="0" y="419201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700" kern="1200"/>
            <a:t>Vokativ se od ostatka rečenice uvijek odvaja zarezom.</a:t>
          </a:r>
          <a:endParaRPr lang="en-US" sz="3700" kern="1200"/>
        </a:p>
      </dsp:txBody>
      <dsp:txXfrm>
        <a:off x="0" y="4192010"/>
        <a:ext cx="6245265" cy="139733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9F9C3-6325-4C6A-87F5-CAA8EB4B6388}">
      <dsp:nvSpPr>
        <dsp:cNvPr id="0" name=""/>
        <dsp:cNvSpPr/>
      </dsp:nvSpPr>
      <dsp:spPr>
        <a:xfrm>
          <a:off x="0" y="66728"/>
          <a:ext cx="6245265" cy="83011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300" b="1" kern="1200"/>
            <a:t>Hrvatska</a:t>
          </a:r>
          <a:r>
            <a:rPr lang="hr-HR" sz="3300" kern="1200"/>
            <a:t> je moja domovina.</a:t>
          </a:r>
          <a:endParaRPr lang="en-US" sz="3300" kern="1200"/>
        </a:p>
      </dsp:txBody>
      <dsp:txXfrm>
        <a:off x="40523" y="107251"/>
        <a:ext cx="6164219" cy="749069"/>
      </dsp:txXfrm>
    </dsp:sp>
    <dsp:sp modelId="{0E988EF3-0D63-451E-B499-47907077A1C3}">
      <dsp:nvSpPr>
        <dsp:cNvPr id="0" name=""/>
        <dsp:cNvSpPr/>
      </dsp:nvSpPr>
      <dsp:spPr>
        <a:xfrm>
          <a:off x="0" y="991883"/>
          <a:ext cx="6245265" cy="830115"/>
        </a:xfrm>
        <a:prstGeom prst="roundRect">
          <a:avLst/>
        </a:prstGeom>
        <a:solidFill>
          <a:schemeClr val="accent2">
            <a:hueOff val="1232660"/>
            <a:satOff val="0"/>
            <a:lumOff val="3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300" b="1" kern="1200"/>
            <a:t>Hrvatska</a:t>
          </a:r>
          <a:r>
            <a:rPr lang="hr-HR" sz="3300" kern="1200"/>
            <a:t>, zemljo mojih predaka.</a:t>
          </a:r>
          <a:endParaRPr lang="en-US" sz="3300" kern="1200"/>
        </a:p>
      </dsp:txBody>
      <dsp:txXfrm>
        <a:off x="40523" y="1032406"/>
        <a:ext cx="6164219" cy="749069"/>
      </dsp:txXfrm>
    </dsp:sp>
    <dsp:sp modelId="{769CAA18-1644-47FB-8AFE-1A2F9932163B}">
      <dsp:nvSpPr>
        <dsp:cNvPr id="0" name=""/>
        <dsp:cNvSpPr/>
      </dsp:nvSpPr>
      <dsp:spPr>
        <a:xfrm>
          <a:off x="0" y="1917038"/>
          <a:ext cx="6245265" cy="830115"/>
        </a:xfrm>
        <a:prstGeom prst="roundRect">
          <a:avLst/>
        </a:prstGeom>
        <a:solidFill>
          <a:schemeClr val="accent2">
            <a:hueOff val="2465319"/>
            <a:satOff val="0"/>
            <a:lumOff val="7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300" b="1" kern="1200"/>
            <a:t>Djevojčice</a:t>
          </a:r>
          <a:r>
            <a:rPr lang="hr-HR" sz="3300" kern="1200"/>
            <a:t> su spremne za igru.</a:t>
          </a:r>
          <a:endParaRPr lang="en-US" sz="3300" kern="1200"/>
        </a:p>
      </dsp:txBody>
      <dsp:txXfrm>
        <a:off x="40523" y="1957561"/>
        <a:ext cx="6164219" cy="749069"/>
      </dsp:txXfrm>
    </dsp:sp>
    <dsp:sp modelId="{963212BE-5DB4-4CBC-885D-5C0A8013A46A}">
      <dsp:nvSpPr>
        <dsp:cNvPr id="0" name=""/>
        <dsp:cNvSpPr/>
      </dsp:nvSpPr>
      <dsp:spPr>
        <a:xfrm>
          <a:off x="0" y="2842193"/>
          <a:ext cx="6245265" cy="830115"/>
        </a:xfrm>
        <a:prstGeom prst="roundRect">
          <a:avLst/>
        </a:prstGeom>
        <a:solidFill>
          <a:schemeClr val="accent2">
            <a:hueOff val="3697979"/>
            <a:satOff val="0"/>
            <a:lumOff val="1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300" b="1" kern="1200"/>
            <a:t>Djevojčice,</a:t>
          </a:r>
          <a:r>
            <a:rPr lang="hr-HR" sz="3300" kern="1200"/>
            <a:t> spremite se za igru.</a:t>
          </a:r>
          <a:endParaRPr lang="en-US" sz="3300" kern="1200"/>
        </a:p>
      </dsp:txBody>
      <dsp:txXfrm>
        <a:off x="40523" y="2882716"/>
        <a:ext cx="6164219" cy="749069"/>
      </dsp:txXfrm>
    </dsp:sp>
    <dsp:sp modelId="{1A36BC77-090A-4302-9A7F-6818B839919F}">
      <dsp:nvSpPr>
        <dsp:cNvPr id="0" name=""/>
        <dsp:cNvSpPr/>
      </dsp:nvSpPr>
      <dsp:spPr>
        <a:xfrm>
          <a:off x="0" y="3767348"/>
          <a:ext cx="6245265" cy="830115"/>
        </a:xfrm>
        <a:prstGeom prst="roundRect">
          <a:avLst/>
        </a:prstGeom>
        <a:solidFill>
          <a:schemeClr val="accent2">
            <a:hueOff val="4930638"/>
            <a:satOff val="0"/>
            <a:lumOff val="1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300" kern="1200"/>
            <a:t>Bakino </a:t>
          </a:r>
          <a:r>
            <a:rPr lang="hr-HR" sz="3300" b="1" kern="1200"/>
            <a:t>selo</a:t>
          </a:r>
          <a:r>
            <a:rPr lang="hr-HR" sz="3300" kern="1200"/>
            <a:t> je najljepše.</a:t>
          </a:r>
          <a:endParaRPr lang="en-US" sz="3300" kern="1200"/>
        </a:p>
      </dsp:txBody>
      <dsp:txXfrm>
        <a:off x="40523" y="3807871"/>
        <a:ext cx="6164219" cy="749069"/>
      </dsp:txXfrm>
    </dsp:sp>
    <dsp:sp modelId="{924431B5-0025-4359-A68B-C48784FD6B39}">
      <dsp:nvSpPr>
        <dsp:cNvPr id="0" name=""/>
        <dsp:cNvSpPr/>
      </dsp:nvSpPr>
      <dsp:spPr>
        <a:xfrm>
          <a:off x="0" y="4692503"/>
          <a:ext cx="6245265" cy="830115"/>
        </a:xfrm>
        <a:prstGeom prst="roundRect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300" b="1" kern="1200"/>
            <a:t>Selo</a:t>
          </a:r>
          <a:r>
            <a:rPr lang="hr-HR" sz="3300" kern="1200"/>
            <a:t> moje, volim te!</a:t>
          </a:r>
          <a:endParaRPr lang="en-US" sz="3300" kern="1200"/>
        </a:p>
      </dsp:txBody>
      <dsp:txXfrm>
        <a:off x="40523" y="4733026"/>
        <a:ext cx="6164219" cy="74906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6BCD0-091A-4BAA-B072-ECB43C411B53}">
      <dsp:nvSpPr>
        <dsp:cNvPr id="0" name=""/>
        <dsp:cNvSpPr/>
      </dsp:nvSpPr>
      <dsp:spPr>
        <a:xfrm>
          <a:off x="0" y="530489"/>
          <a:ext cx="10962289" cy="1263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Ponekad imenice muškog roda koje u nominativu završavaju na –AR i –IR u vokativu mogu imati dva oblika koji završavaju na –e i –u.</a:t>
          </a:r>
          <a:endParaRPr lang="en-US" sz="3000" kern="1200"/>
        </a:p>
      </dsp:txBody>
      <dsp:txXfrm>
        <a:off x="61684" y="592173"/>
        <a:ext cx="10838921" cy="1140232"/>
      </dsp:txXfrm>
    </dsp:sp>
    <dsp:sp modelId="{506794BE-FE32-401D-A958-439D5986E340}">
      <dsp:nvSpPr>
        <dsp:cNvPr id="0" name=""/>
        <dsp:cNvSpPr/>
      </dsp:nvSpPr>
      <dsp:spPr>
        <a:xfrm>
          <a:off x="0" y="1880489"/>
          <a:ext cx="10962289" cy="1263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N Ribar         V Ribaru / Ribare</a:t>
          </a:r>
          <a:endParaRPr lang="en-US" sz="3000" kern="1200"/>
        </a:p>
      </dsp:txBody>
      <dsp:txXfrm>
        <a:off x="61684" y="1942173"/>
        <a:ext cx="10838921" cy="1140232"/>
      </dsp:txXfrm>
    </dsp:sp>
    <dsp:sp modelId="{F983D4E7-B811-40B6-9173-FF3E361939EB}">
      <dsp:nvSpPr>
        <dsp:cNvPr id="0" name=""/>
        <dsp:cNvSpPr/>
      </dsp:nvSpPr>
      <dsp:spPr>
        <a:xfrm>
          <a:off x="0" y="3230489"/>
          <a:ext cx="10962289" cy="1263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N Pastir         V Pastiru / Pastire</a:t>
          </a:r>
          <a:endParaRPr lang="en-US" sz="3000" kern="1200"/>
        </a:p>
      </dsp:txBody>
      <dsp:txXfrm>
        <a:off x="61684" y="3292173"/>
        <a:ext cx="10838921" cy="1140232"/>
      </dsp:txXfrm>
    </dsp:sp>
    <dsp:sp modelId="{FE6AE86D-1EC5-4F76-9FCE-9C34F55CC200}">
      <dsp:nvSpPr>
        <dsp:cNvPr id="0" name=""/>
        <dsp:cNvSpPr/>
      </dsp:nvSpPr>
      <dsp:spPr>
        <a:xfrm>
          <a:off x="0" y="4580489"/>
          <a:ext cx="10962289" cy="1263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N Vratar        V Vrataru / Vratare</a:t>
          </a:r>
          <a:endParaRPr lang="en-US" sz="3000" kern="1200"/>
        </a:p>
      </dsp:txBody>
      <dsp:txXfrm>
        <a:off x="61684" y="4642173"/>
        <a:ext cx="10838921" cy="1140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84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70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573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223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529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622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96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27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36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05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14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5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75" r:id="rId8"/>
    <p:sldLayoutId id="2147483676" r:id="rId9"/>
    <p:sldLayoutId id="2147483677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hr.izzi.digital/DOS/37570/38511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37570/38511.html" TargetMode="External"/><Relationship Id="rId2" Type="http://schemas.openxmlformats.org/officeDocument/2006/relationships/hyperlink" Target="https://edutorij.e-skole.hr/share/proxy/alfresco-noauth/edutorij/api/proxy-guest/c38f3b58-fc86-4fa0-83bc-30b1084ac281/html/645_nominativ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93159" y="1377146"/>
            <a:ext cx="4076460" cy="3626217"/>
          </a:xfrm>
        </p:spPr>
        <p:txBody>
          <a:bodyPr anchor="b">
            <a:normAutofit/>
          </a:bodyPr>
          <a:lstStyle/>
          <a:p>
            <a:pPr algn="r"/>
            <a:r>
              <a:rPr lang="hr-HR" sz="4500">
                <a:solidFill>
                  <a:schemeClr val="bg1"/>
                </a:solidFill>
                <a:cs typeface="Calibri Light"/>
              </a:rPr>
              <a:t>NOMINATIV</a:t>
            </a:r>
            <a:endParaRPr lang="hr-HR" sz="4500">
              <a:solidFill>
                <a:schemeClr val="bg1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93159" y="5170453"/>
            <a:ext cx="4076458" cy="990197"/>
          </a:xfrm>
        </p:spPr>
        <p:txBody>
          <a:bodyPr>
            <a:normAutofit/>
          </a:bodyPr>
          <a:lstStyle/>
          <a:p>
            <a:pPr algn="r"/>
            <a:endParaRPr lang="hr-HR">
              <a:solidFill>
                <a:schemeClr val="bg1"/>
              </a:solidFill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C1189720-E557-46CD-80B0-AA11C07E02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51000"/>
          </a:blip>
          <a:srcRect r="1805" b="11"/>
          <a:stretch/>
        </p:blipFill>
        <p:spPr>
          <a:xfrm>
            <a:off x="5457027" y="10"/>
            <a:ext cx="6734973" cy="6857990"/>
          </a:xfrm>
          <a:prstGeom prst="rect">
            <a:avLst/>
          </a:prstGeom>
        </p:spPr>
      </p:pic>
      <p:sp>
        <p:nvSpPr>
          <p:cNvPr id="7" name="Graphic 17">
            <a:extLst>
              <a:ext uri="{FF2B5EF4-FFF2-40B4-BE49-F238E27FC236}">
                <a16:creationId xmlns:a16="http://schemas.microsoft.com/office/drawing/2014/main" id="{B71758F4-3F46-45DA-8AC5-4E508DA08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57736" y="815001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Graphic 15">
            <a:extLst>
              <a:ext uri="{FF2B5EF4-FFF2-40B4-BE49-F238E27FC236}">
                <a16:creationId xmlns:a16="http://schemas.microsoft.com/office/drawing/2014/main" id="{8550FED7-7C32-42BB-98DB-30272A633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16516" y="104429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274341"/>
            <a:ext cx="11353800" cy="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14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ica 7">
            <a:extLst>
              <a:ext uri="{FF2B5EF4-FFF2-40B4-BE49-F238E27FC236}">
                <a16:creationId xmlns:a16="http://schemas.microsoft.com/office/drawing/2014/main" id="{4D802003-A6F6-4062-9AD1-818EDACDF9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2676101"/>
              </p:ext>
            </p:extLst>
          </p:nvPr>
        </p:nvGraphicFramePr>
        <p:xfrm>
          <a:off x="840827" y="262758"/>
          <a:ext cx="11167884" cy="635875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722628">
                  <a:extLst>
                    <a:ext uri="{9D8B030D-6E8A-4147-A177-3AD203B41FA5}">
                      <a16:colId xmlns:a16="http://schemas.microsoft.com/office/drawing/2014/main" val="2222312059"/>
                    </a:ext>
                  </a:extLst>
                </a:gridCol>
                <a:gridCol w="3722628">
                  <a:extLst>
                    <a:ext uri="{9D8B030D-6E8A-4147-A177-3AD203B41FA5}">
                      <a16:colId xmlns:a16="http://schemas.microsoft.com/office/drawing/2014/main" val="1466079137"/>
                    </a:ext>
                  </a:extLst>
                </a:gridCol>
                <a:gridCol w="3722628">
                  <a:extLst>
                    <a:ext uri="{9D8B030D-6E8A-4147-A177-3AD203B41FA5}">
                      <a16:colId xmlns:a16="http://schemas.microsoft.com/office/drawing/2014/main" val="2342603797"/>
                    </a:ext>
                  </a:extLst>
                </a:gridCol>
              </a:tblGrid>
              <a:tr h="908393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/>
                        <a:t>IMENICA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/>
                        <a:t>N  </a:t>
                      </a:r>
                      <a:r>
                        <a:rPr lang="hr-HR" sz="2800" dirty="0" err="1"/>
                        <a:t>jd</a:t>
                      </a:r>
                      <a:r>
                        <a:rPr lang="hr-HR" sz="2800" dirty="0"/>
                        <a:t>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/>
                        <a:t>N  </a:t>
                      </a:r>
                      <a:r>
                        <a:rPr lang="hr-HR" sz="2800" dirty="0" err="1"/>
                        <a:t>mn</a:t>
                      </a:r>
                      <a:r>
                        <a:rPr lang="hr-HR" sz="28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139882"/>
                  </a:ext>
                </a:extLst>
              </a:tr>
              <a:tr h="908393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VRAG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vrag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Vragovi, vrazi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653990"/>
                  </a:ext>
                </a:extLst>
              </a:tr>
              <a:tr h="908393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DUH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duh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Duhovi, dusi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648428"/>
                  </a:ext>
                </a:extLst>
              </a:tr>
              <a:tr h="908393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DIMNJAK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dimnjak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dimnjaci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87487"/>
                  </a:ext>
                </a:extLst>
              </a:tr>
              <a:tr h="908393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ORAH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orasi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87487"/>
                  </a:ext>
                </a:extLst>
              </a:tr>
              <a:tr h="908393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GOSPODIN</a:t>
                      </a:r>
                    </a:p>
                    <a:p>
                      <a:pPr algn="ctr"/>
                      <a:r>
                        <a:rPr lang="hr-HR" sz="2400" dirty="0"/>
                        <a:t>brat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Gospodin</a:t>
                      </a:r>
                    </a:p>
                    <a:p>
                      <a:r>
                        <a:rPr lang="hr-HR" dirty="0"/>
                        <a:t>brat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Gospoda</a:t>
                      </a:r>
                    </a:p>
                    <a:p>
                      <a:r>
                        <a:rPr lang="hr-HR" dirty="0"/>
                        <a:t>braća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28381"/>
                  </a:ext>
                </a:extLst>
              </a:tr>
              <a:tr h="908393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KUT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kut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kutovi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940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749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7352285-275B-4D6E-BD0B-8AF25FA03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303" y="10401"/>
            <a:ext cx="9804918" cy="1325563"/>
          </a:xfrm>
        </p:spPr>
        <p:txBody>
          <a:bodyPr>
            <a:normAutofit/>
          </a:bodyPr>
          <a:lstStyle/>
          <a:p>
            <a:r>
              <a:rPr lang="hr-HR" sz="3200" dirty="0">
                <a:solidFill>
                  <a:schemeClr val="bg1"/>
                </a:solidFill>
              </a:rPr>
              <a:t>ZAKLJUČIMO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0FC79894-8412-48B7-A87D-5CF39A73D6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818081"/>
              </p:ext>
            </p:extLst>
          </p:nvPr>
        </p:nvGraphicFramePr>
        <p:xfrm>
          <a:off x="417787" y="682627"/>
          <a:ext cx="12460013" cy="6046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6281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4" descr="Slika na kojoj se prikazuje stol&#10;&#10;Opis je automatski generiran">
            <a:extLst>
              <a:ext uri="{FF2B5EF4-FFF2-40B4-BE49-F238E27FC236}">
                <a16:creationId xmlns:a16="http://schemas.microsoft.com/office/drawing/2014/main" id="{E31A7B6F-54D0-49EF-BC7F-C7603D5904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7241" y="-737393"/>
            <a:ext cx="9017518" cy="6847544"/>
          </a:xfrm>
        </p:spPr>
      </p:pic>
    </p:spTree>
    <p:extLst>
      <p:ext uri="{BB962C8B-B14F-4D97-AF65-F5344CB8AC3E}">
        <p14:creationId xmlns:p14="http://schemas.microsoft.com/office/powerpoint/2010/main" val="2816178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025619D-543E-49FA-921A-E621847C3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575"/>
            <a:ext cx="10515600" cy="194420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hr-HR" dirty="0"/>
              <a:t>Imenice muškog roda koje završavaju na </a:t>
            </a:r>
            <a:r>
              <a:rPr lang="hr-HR" b="1" dirty="0">
                <a:solidFill>
                  <a:schemeClr val="accent1"/>
                </a:solidFill>
              </a:rPr>
              <a:t>PALATAL (č, ć, ž, š, đ, </a:t>
            </a:r>
            <a:r>
              <a:rPr lang="hr-HR" b="1" dirty="0" err="1">
                <a:solidFill>
                  <a:schemeClr val="accent1"/>
                </a:solidFill>
              </a:rPr>
              <a:t>dž</a:t>
            </a:r>
            <a:r>
              <a:rPr lang="hr-HR" b="1" dirty="0">
                <a:solidFill>
                  <a:schemeClr val="accent1"/>
                </a:solidFill>
              </a:rPr>
              <a:t>, j, </a:t>
            </a:r>
            <a:r>
              <a:rPr lang="hr-HR" b="1" dirty="0" err="1">
                <a:solidFill>
                  <a:schemeClr val="accent1"/>
                </a:solidFill>
              </a:rPr>
              <a:t>lj</a:t>
            </a:r>
            <a:r>
              <a:rPr lang="hr-HR" b="1" dirty="0">
                <a:solidFill>
                  <a:schemeClr val="accent1"/>
                </a:solidFill>
              </a:rPr>
              <a:t>, nj ) </a:t>
            </a:r>
            <a:r>
              <a:rPr lang="hr-HR" dirty="0">
                <a:solidFill>
                  <a:schemeClr val="accent1"/>
                </a:solidFill>
              </a:rPr>
              <a:t>i na </a:t>
            </a:r>
            <a:r>
              <a:rPr lang="hr-HR" b="1" dirty="0">
                <a:solidFill>
                  <a:schemeClr val="accent1"/>
                </a:solidFill>
              </a:rPr>
              <a:t>-C </a:t>
            </a:r>
            <a:r>
              <a:rPr lang="hr-HR" dirty="0"/>
              <a:t>imaju u množini nastavak </a:t>
            </a:r>
            <a:r>
              <a:rPr lang="hr-HR" b="1" i="1" dirty="0">
                <a:solidFill>
                  <a:schemeClr val="accent1"/>
                </a:solidFill>
              </a:rPr>
              <a:t>–EVI. </a:t>
            </a:r>
            <a:r>
              <a:rPr lang="hr-HR" dirty="0"/>
              <a:t>Ostale imaju nastavak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/>
              <a:t> </a:t>
            </a:r>
            <a:r>
              <a:rPr lang="hr-HR" b="1" dirty="0">
                <a:solidFill>
                  <a:schemeClr val="accent1"/>
                </a:solidFill>
              </a:rPr>
              <a:t>–</a:t>
            </a:r>
            <a:r>
              <a:rPr lang="hr-HR" b="1" i="1" dirty="0">
                <a:solidFill>
                  <a:schemeClr val="accent1"/>
                </a:solidFill>
              </a:rPr>
              <a:t>OVI.</a:t>
            </a:r>
          </a:p>
          <a:p>
            <a:endParaRPr lang="hr-HR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79D51CBB-61F2-419D-AF30-7ED011C6D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579940"/>
              </p:ext>
            </p:extLst>
          </p:nvPr>
        </p:nvGraphicFramePr>
        <p:xfrm>
          <a:off x="1491449" y="2192784"/>
          <a:ext cx="9001958" cy="4698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979">
                  <a:extLst>
                    <a:ext uri="{9D8B030D-6E8A-4147-A177-3AD203B41FA5}">
                      <a16:colId xmlns:a16="http://schemas.microsoft.com/office/drawing/2014/main" val="787256824"/>
                    </a:ext>
                  </a:extLst>
                </a:gridCol>
                <a:gridCol w="4500979">
                  <a:extLst>
                    <a:ext uri="{9D8B030D-6E8A-4147-A177-3AD203B41FA5}">
                      <a16:colId xmlns:a16="http://schemas.microsoft.com/office/drawing/2014/main" val="4285448674"/>
                    </a:ext>
                  </a:extLst>
                </a:gridCol>
              </a:tblGrid>
              <a:tr h="561512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 </a:t>
                      </a:r>
                      <a:r>
                        <a:rPr lang="hr-HR" dirty="0" err="1"/>
                        <a:t>jd</a:t>
                      </a:r>
                      <a:r>
                        <a:rPr lang="hr-H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 </a:t>
                      </a:r>
                      <a:r>
                        <a:rPr lang="hr-HR" dirty="0" err="1"/>
                        <a:t>mn</a:t>
                      </a:r>
                      <a:r>
                        <a:rPr lang="hr-HR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149971"/>
                  </a:ext>
                </a:extLst>
              </a:tr>
              <a:tr h="561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car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carevi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337678"/>
                  </a:ext>
                </a:extLst>
              </a:tr>
              <a:tr h="561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zmaj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zmajevi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23850"/>
                  </a:ext>
                </a:extLst>
              </a:tr>
              <a:tr h="561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noj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nojevi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183707"/>
                  </a:ext>
                </a:extLst>
              </a:tr>
              <a:tr h="561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panj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panjevi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667087"/>
                  </a:ext>
                </a:extLst>
              </a:tr>
              <a:tr h="561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vrač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vračevi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671027"/>
                  </a:ext>
                </a:extLst>
              </a:tr>
              <a:tr h="7679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Rog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rogovi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442133"/>
                  </a:ext>
                </a:extLst>
              </a:tr>
              <a:tr h="5615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hr-HR" sz="2000" dirty="0"/>
                        <a:t>rodovi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559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160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F2FC8B7C-A14F-4336-868A-EE21E959F3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231285"/>
              </p:ext>
            </p:extLst>
          </p:nvPr>
        </p:nvGraphicFramePr>
        <p:xfrm>
          <a:off x="1721281" y="628384"/>
          <a:ext cx="8905290" cy="5601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2645">
                  <a:extLst>
                    <a:ext uri="{9D8B030D-6E8A-4147-A177-3AD203B41FA5}">
                      <a16:colId xmlns:a16="http://schemas.microsoft.com/office/drawing/2014/main" val="2019282091"/>
                    </a:ext>
                  </a:extLst>
                </a:gridCol>
                <a:gridCol w="4452645">
                  <a:extLst>
                    <a:ext uri="{9D8B030D-6E8A-4147-A177-3AD203B41FA5}">
                      <a16:colId xmlns:a16="http://schemas.microsoft.com/office/drawing/2014/main" val="3119680642"/>
                    </a:ext>
                  </a:extLst>
                </a:gridCol>
              </a:tblGrid>
              <a:tr h="700154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 </a:t>
                      </a:r>
                      <a:r>
                        <a:rPr lang="hr-HR" dirty="0" err="1"/>
                        <a:t>jd</a:t>
                      </a:r>
                      <a:r>
                        <a:rPr lang="hr-H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 </a:t>
                      </a:r>
                      <a:r>
                        <a:rPr lang="hr-HR" dirty="0" err="1"/>
                        <a:t>mn</a:t>
                      </a:r>
                      <a:r>
                        <a:rPr lang="hr-HR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789588"/>
                  </a:ext>
                </a:extLst>
              </a:tr>
              <a:tr h="700154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znak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Znaci, znakovi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487307"/>
                  </a:ext>
                </a:extLst>
              </a:tr>
              <a:tr h="700154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ždral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ždralovi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456565"/>
                  </a:ext>
                </a:extLst>
              </a:tr>
              <a:tr h="700154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Brk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brkovi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339513"/>
                  </a:ext>
                </a:extLst>
              </a:tr>
              <a:tr h="700154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zvuk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Zvukovi, zvuci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235912"/>
                  </a:ext>
                </a:extLst>
              </a:tr>
              <a:tr h="700154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Stric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stričevi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109568"/>
                  </a:ext>
                </a:extLst>
              </a:tr>
              <a:tr h="700154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sir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sirovi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166745"/>
                  </a:ext>
                </a:extLst>
              </a:tr>
              <a:tr h="700154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mraz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Mrazovi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787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196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4327433-02A8-4D2E-A80C-D231CE37A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hr-HR" sz="6700">
                <a:solidFill>
                  <a:schemeClr val="bg1"/>
                </a:solidFill>
              </a:rPr>
              <a:t>Riješimo zadatke s poveznice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1277D0-3E96-4F60-BA98-0225B6D0A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685916" cy="5974415"/>
          </a:xfrm>
        </p:spPr>
        <p:txBody>
          <a:bodyPr anchor="ctr">
            <a:normAutofit/>
          </a:bodyPr>
          <a:lstStyle/>
          <a:p>
            <a:r>
              <a:rPr lang="hr-HR" sz="1800" dirty="0">
                <a:hlinkClick r:id="rId2"/>
              </a:rPr>
              <a:t>https://hr.izzi.digital/DOS/37570/38511.html</a:t>
            </a:r>
            <a:endParaRPr lang="hr-HR" sz="1800" dirty="0"/>
          </a:p>
          <a:p>
            <a:endParaRPr lang="hr-HR" sz="1800" dirty="0"/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8195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B20F949-63DB-4320-BFE0-92A99677E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2030" y="1209220"/>
            <a:ext cx="9147940" cy="2337238"/>
          </a:xfrm>
        </p:spPr>
        <p:txBody>
          <a:bodyPr anchor="b">
            <a:normAutofit/>
          </a:bodyPr>
          <a:lstStyle/>
          <a:p>
            <a:pPr algn="ctr"/>
            <a:r>
              <a:rPr lang="hr-HR">
                <a:solidFill>
                  <a:schemeClr val="bg1"/>
                </a:solidFill>
              </a:rPr>
              <a:t>VOKATIV</a:t>
            </a:r>
          </a:p>
        </p:txBody>
      </p:sp>
      <p:sp>
        <p:nvSpPr>
          <p:cNvPr id="10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1869" y="2383077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24364" y="226546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24834" y="253720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053" y="2832967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chemeClr val="bg1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72266" y="28039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3405" y="324249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12188952" cy="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158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7B4700-41A9-43F4-BA8B-09D9224D9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Promotri sljedeću rečenicu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17F50C5D-7AA1-4146-8EF2-989C86AA44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3724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DB0F588-82F5-49F6-815C-7898F5635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hr-HR" sz="7200"/>
              <a:t>VOKATIV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DAD057C7-287E-42B9-8184-0F9E17CC0A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120777"/>
              </p:ext>
            </p:extLst>
          </p:nvPr>
        </p:nvGraphicFramePr>
        <p:xfrm>
          <a:off x="5003432" y="400766"/>
          <a:ext cx="6836471" cy="6246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9209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7AA89E4-060D-42BE-B76B-51EA90978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22" y="773452"/>
            <a:ext cx="4478343" cy="5583126"/>
          </a:xfrm>
        </p:spPr>
        <p:txBody>
          <a:bodyPr>
            <a:normAutofit/>
          </a:bodyPr>
          <a:lstStyle/>
          <a:p>
            <a:r>
              <a:rPr lang="hr-HR" sz="4400" dirty="0">
                <a:solidFill>
                  <a:schemeClr val="bg1"/>
                </a:solidFill>
              </a:rPr>
              <a:t>Promotrimo kako se vokativ odvaja u rečenicama!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18E5ECD5-E9F8-4E9F-BC07-FC1F4E915B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3092599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116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DB7B0EDE-27AA-4A0D-902D-45F307FAF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132" y="299509"/>
            <a:ext cx="4631647" cy="625898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CF0A97E-FD5F-4579-ACBE-A7EF4A3B9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0238" y="1450370"/>
            <a:ext cx="4434721" cy="37104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hr-HR" dirty="0"/>
              <a:t>Pročitajmo ulomak iz romana "Sretni dani" Mire Gavrana u  udžbenicima na str. 53.</a:t>
            </a:r>
            <a:endParaRPr lang="sr-Latn-R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648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104D13A-805B-466D-A3D5-62D5F1E66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r>
              <a:rPr lang="hr-HR" sz="4000">
                <a:solidFill>
                  <a:schemeClr val="bg1"/>
                </a:solidFill>
              </a:rPr>
              <a:t>Ponekad nominativ i vokativ mogu imati </a:t>
            </a:r>
            <a:r>
              <a:rPr lang="hr-HR" sz="4000" u="sng">
                <a:solidFill>
                  <a:schemeClr val="bg1"/>
                </a:solidFill>
              </a:rPr>
              <a:t>iste oblike, ali drugačije značenje.</a:t>
            </a:r>
            <a:endParaRPr lang="sr-Latn-RS" sz="4000" u="sng">
              <a:solidFill>
                <a:schemeClr val="bg1"/>
              </a:solidFill>
            </a:endParaRP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5DA099DF-C0CC-4848-BC43-AE99F0344F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10498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493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4">
            <a:extLst>
              <a:ext uri="{FF2B5EF4-FFF2-40B4-BE49-F238E27FC236}">
                <a16:creationId xmlns:a16="http://schemas.microsoft.com/office/drawing/2014/main" id="{7A236352-A2E9-4F36-A508-3F1880A2F5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738" y="682625"/>
            <a:ext cx="11898697" cy="5967302"/>
          </a:xfrm>
        </p:spPr>
      </p:pic>
    </p:spTree>
    <p:extLst>
      <p:ext uri="{BB962C8B-B14F-4D97-AF65-F5344CB8AC3E}">
        <p14:creationId xmlns:p14="http://schemas.microsoft.com/office/powerpoint/2010/main" val="726031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zervirano mjesto sadržaja 5">
            <a:extLst>
              <a:ext uri="{FF2B5EF4-FFF2-40B4-BE49-F238E27FC236}">
                <a16:creationId xmlns:a16="http://schemas.microsoft.com/office/drawing/2014/main" id="{E71CC679-9A5D-497E-81FB-4559B25F50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921165"/>
              </p:ext>
            </p:extLst>
          </p:nvPr>
        </p:nvGraphicFramePr>
        <p:xfrm>
          <a:off x="877614" y="380453"/>
          <a:ext cx="10962289" cy="6374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67762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4" descr="Slika na kojoj se prikazuje stol&#10;&#10;Opis je automatski generiran">
            <a:extLst>
              <a:ext uri="{FF2B5EF4-FFF2-40B4-BE49-F238E27FC236}">
                <a16:creationId xmlns:a16="http://schemas.microsoft.com/office/drawing/2014/main" id="{CD80DDF1-A2F1-41B6-B824-CB6231238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608" y="335549"/>
            <a:ext cx="11650716" cy="633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4137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62B051D-A308-4AAD-B395-61C78E722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hr-HR" sz="4000">
                <a:solidFill>
                  <a:schemeClr val="bg1"/>
                </a:solidFill>
              </a:rPr>
              <a:t>SIBILARIZACIJA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B754376-0633-4A7C-B5AE-E6522264C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179" y="184866"/>
            <a:ext cx="5960293" cy="6473655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800"/>
              <a:t>DJEČA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K</a:t>
            </a:r>
            <a:r>
              <a:rPr lang="hr-HR" sz="2800"/>
              <a:t> &gt; DJEČA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C</a:t>
            </a:r>
            <a:r>
              <a:rPr lang="hr-HR" sz="2800"/>
              <a:t>I    K&gt; C</a:t>
            </a:r>
            <a:endParaRPr lang="hr-HR" sz="2800" dirty="0"/>
          </a:p>
          <a:p>
            <a:pPr>
              <a:lnSpc>
                <a:spcPct val="150000"/>
              </a:lnSpc>
            </a:pPr>
            <a:r>
              <a:rPr lang="hr-HR" sz="2800"/>
              <a:t>MOMA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K</a:t>
            </a:r>
            <a:r>
              <a:rPr lang="hr-HR" sz="2800"/>
              <a:t> &lt;  MOM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C</a:t>
            </a:r>
            <a:r>
              <a:rPr lang="hr-HR" sz="2800"/>
              <a:t>I  K &gt; C</a:t>
            </a:r>
            <a:endParaRPr lang="hr-HR" sz="2800" dirty="0"/>
          </a:p>
          <a:p>
            <a:pPr>
              <a:lnSpc>
                <a:spcPct val="150000"/>
              </a:lnSpc>
            </a:pPr>
            <a:r>
              <a:rPr lang="hr-HR" sz="2800"/>
              <a:t>PEDAGO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G</a:t>
            </a:r>
            <a:r>
              <a:rPr lang="hr-HR" sz="2800" dirty="0"/>
              <a:t> </a:t>
            </a:r>
            <a:r>
              <a:rPr lang="hr-HR" sz="2800"/>
              <a:t>&gt;  PEDAGO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Z</a:t>
            </a:r>
            <a:r>
              <a:rPr lang="hr-HR" sz="2800"/>
              <a:t>I  G &gt; Z</a:t>
            </a:r>
            <a:endParaRPr lang="hr-HR" sz="2800" dirty="0"/>
          </a:p>
          <a:p>
            <a:pPr>
              <a:lnSpc>
                <a:spcPct val="150000"/>
              </a:lnSpc>
            </a:pPr>
            <a:r>
              <a:rPr lang="hr-HR" sz="2800"/>
              <a:t>BUBRE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G</a:t>
            </a:r>
            <a:r>
              <a:rPr lang="hr-HR" sz="2800"/>
              <a:t> &gt; BUBRE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Z</a:t>
            </a:r>
            <a:r>
              <a:rPr lang="hr-HR" sz="2800"/>
              <a:t>I   G &gt; Z</a:t>
            </a:r>
            <a:endParaRPr lang="hr-HR" sz="2800" dirty="0"/>
          </a:p>
          <a:p>
            <a:pPr>
              <a:lnSpc>
                <a:spcPct val="150000"/>
              </a:lnSpc>
            </a:pPr>
            <a:r>
              <a:rPr lang="hr-HR" sz="2800"/>
              <a:t>ORA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H</a:t>
            </a:r>
            <a:r>
              <a:rPr lang="hr-HR" sz="2800"/>
              <a:t> &gt; ORA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S</a:t>
            </a:r>
            <a:r>
              <a:rPr lang="hr-HR" sz="2800"/>
              <a:t>I  H &gt; S </a:t>
            </a:r>
            <a:endParaRPr lang="hr-HR" sz="2800" dirty="0"/>
          </a:p>
          <a:p>
            <a:pPr>
              <a:lnSpc>
                <a:spcPct val="150000"/>
              </a:lnSpc>
            </a:pPr>
            <a:r>
              <a:rPr lang="hr-HR" sz="2800"/>
              <a:t>PROPU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H </a:t>
            </a:r>
            <a:r>
              <a:rPr lang="hr-HR" sz="2800"/>
              <a:t>&lt; PROPU</a:t>
            </a:r>
            <a:r>
              <a:rPr lang="hr-HR" sz="2800" b="1">
                <a:solidFill>
                  <a:schemeClr val="bg2">
                    <a:lumMod val="75000"/>
                  </a:schemeClr>
                </a:solidFill>
              </a:rPr>
              <a:t>S</a:t>
            </a:r>
            <a:r>
              <a:rPr lang="hr-HR" sz="2800"/>
              <a:t>I</a:t>
            </a:r>
            <a:endParaRPr lang="hr-HR" sz="2800" dirty="0"/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5237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FA63A74-8CAB-4C58-A119-0FD9F3BD2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062" y="511833"/>
            <a:ext cx="10515600" cy="59278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endParaRPr lang="hr-HR" sz="4400" b="1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hr-HR" sz="4400" b="1">
                <a:solidFill>
                  <a:schemeClr val="bg2">
                    <a:lumMod val="75000"/>
                  </a:schemeClr>
                </a:solidFill>
              </a:rPr>
              <a:t>SIBILARIZACIJA </a:t>
            </a:r>
            <a:r>
              <a:rPr lang="hr-HR" sz="4400"/>
              <a:t>je glasovna promjena u kojoj se glasovi </a:t>
            </a:r>
            <a:r>
              <a:rPr lang="hr-HR" sz="4400" b="1">
                <a:solidFill>
                  <a:schemeClr val="bg2">
                    <a:lumMod val="75000"/>
                  </a:schemeClr>
                </a:solidFill>
              </a:rPr>
              <a:t>k, g, h</a:t>
            </a:r>
            <a:r>
              <a:rPr lang="hr-HR" sz="4400"/>
              <a:t> ispred samoglasnika </a:t>
            </a:r>
            <a:r>
              <a:rPr lang="hr-HR" sz="4400" b="1">
                <a:solidFill>
                  <a:schemeClr val="bg2">
                    <a:lumMod val="75000"/>
                  </a:schemeClr>
                </a:solidFill>
              </a:rPr>
              <a:t>i</a:t>
            </a:r>
            <a:r>
              <a:rPr lang="hr-HR" sz="4400" dirty="0"/>
              <a:t> </a:t>
            </a:r>
            <a:r>
              <a:rPr lang="hr-HR" sz="4400"/>
              <a:t>mijenjaju u </a:t>
            </a:r>
            <a:r>
              <a:rPr lang="hr-HR" sz="4400" b="1">
                <a:solidFill>
                  <a:schemeClr val="bg2">
                    <a:lumMod val="75000"/>
                  </a:schemeClr>
                </a:solidFill>
              </a:rPr>
              <a:t>c, z, s.</a:t>
            </a:r>
            <a:endParaRPr lang="hr-HR" sz="440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7093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1D77FED-9106-4594-A3F1-1891A471E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hr-HR" sz="3400">
                <a:solidFill>
                  <a:schemeClr val="bg1"/>
                </a:solidFill>
              </a:rPr>
              <a:t>PALATALIZACIJA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BFAC81-6C73-4797-B16C-76ABA989F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988088" cy="5974415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400"/>
              <a:t>DJEČA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K</a:t>
            </a:r>
            <a:r>
              <a:rPr lang="hr-HR" sz="2400"/>
              <a:t> &lt; DJEČA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Č</a:t>
            </a:r>
            <a:r>
              <a:rPr lang="hr-HR" sz="2400"/>
              <a:t>E  K &gt; Č</a:t>
            </a:r>
            <a:endParaRPr lang="sr-Latn-RS" sz="2400"/>
          </a:p>
          <a:p>
            <a:pPr>
              <a:lnSpc>
                <a:spcPct val="150000"/>
              </a:lnSpc>
            </a:pPr>
            <a:r>
              <a:rPr lang="hr-HR" sz="2400"/>
              <a:t>MOMA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K</a:t>
            </a:r>
            <a:r>
              <a:rPr lang="hr-HR" sz="2400"/>
              <a:t> &lt; MOM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Č</a:t>
            </a:r>
            <a:r>
              <a:rPr lang="hr-HR" sz="2400"/>
              <a:t>E   K &gt; Č</a:t>
            </a:r>
          </a:p>
          <a:p>
            <a:pPr>
              <a:lnSpc>
                <a:spcPct val="150000"/>
              </a:lnSpc>
            </a:pPr>
            <a:r>
              <a:rPr lang="hr-HR" sz="2400"/>
              <a:t>PEDAGO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G</a:t>
            </a:r>
            <a:r>
              <a:rPr lang="hr-HR" sz="2400"/>
              <a:t> &gt; PEDAGO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Ž</a:t>
            </a:r>
            <a:r>
              <a:rPr lang="hr-HR" sz="2400"/>
              <a:t>E   G &gt; Ž</a:t>
            </a:r>
          </a:p>
          <a:p>
            <a:pPr>
              <a:lnSpc>
                <a:spcPct val="150000"/>
              </a:lnSpc>
            </a:pPr>
            <a:r>
              <a:rPr lang="hr-HR" sz="2400"/>
              <a:t>NOSORO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G</a:t>
            </a:r>
            <a:r>
              <a:rPr lang="hr-HR" sz="2400"/>
              <a:t> &gt; NOSORO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Ž</a:t>
            </a:r>
            <a:r>
              <a:rPr lang="hr-HR" sz="2400"/>
              <a:t>E  G &gt; Ž</a:t>
            </a:r>
          </a:p>
          <a:p>
            <a:pPr>
              <a:lnSpc>
                <a:spcPct val="150000"/>
              </a:lnSpc>
            </a:pPr>
            <a:r>
              <a:rPr lang="hr-HR" sz="2400"/>
              <a:t>ORA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H</a:t>
            </a:r>
            <a:r>
              <a:rPr lang="hr-HR" sz="2400"/>
              <a:t> &gt; ORA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Š</a:t>
            </a:r>
            <a:r>
              <a:rPr lang="hr-HR" sz="2400"/>
              <a:t>E   H &gt; Š</a:t>
            </a:r>
          </a:p>
          <a:p>
            <a:pPr>
              <a:lnSpc>
                <a:spcPct val="150000"/>
              </a:lnSpc>
            </a:pPr>
            <a:r>
              <a:rPr lang="hr-HR" sz="2400"/>
              <a:t>MONAR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H </a:t>
            </a:r>
            <a:r>
              <a:rPr lang="hr-HR" sz="2400"/>
              <a:t>&gt; MONAR</a:t>
            </a:r>
            <a:r>
              <a:rPr lang="hr-HR" sz="2400" b="1">
                <a:solidFill>
                  <a:schemeClr val="bg2">
                    <a:lumMod val="75000"/>
                  </a:schemeClr>
                </a:solidFill>
              </a:rPr>
              <a:t>Š</a:t>
            </a:r>
            <a:r>
              <a:rPr lang="hr-HR" sz="2400"/>
              <a:t>E  H &gt; Š</a:t>
            </a:r>
            <a:endParaRPr lang="hr-HR" sz="2400" dirty="0"/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183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21B25E-8E2A-4557-B46F-B6FDF003C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5177"/>
            <a:ext cx="10949151" cy="5691405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endParaRPr lang="hr-HR" sz="4400" b="1" dirty="0"/>
          </a:p>
          <a:p>
            <a:pPr>
              <a:lnSpc>
                <a:spcPct val="150000"/>
              </a:lnSpc>
            </a:pPr>
            <a:r>
              <a:rPr lang="hr-HR" sz="4400" b="1"/>
              <a:t>PALATALIZACIJA</a:t>
            </a:r>
            <a:r>
              <a:rPr lang="hr-HR" sz="4400"/>
              <a:t> je glasovna promjena u kojoj se glasovi </a:t>
            </a:r>
            <a:r>
              <a:rPr lang="hr-HR" sz="4400" b="1">
                <a:solidFill>
                  <a:schemeClr val="bg2">
                    <a:lumMod val="90000"/>
                  </a:schemeClr>
                </a:solidFill>
              </a:rPr>
              <a:t>k, g, h</a:t>
            </a:r>
            <a:r>
              <a:rPr lang="hr-HR" sz="44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hr-HR" sz="4400"/>
              <a:t>ispred samoglasnika </a:t>
            </a:r>
            <a:r>
              <a:rPr lang="hr-HR" sz="4400">
                <a:solidFill>
                  <a:schemeClr val="bg2">
                    <a:lumMod val="75000"/>
                  </a:schemeClr>
                </a:solidFill>
              </a:rPr>
              <a:t>e</a:t>
            </a:r>
            <a:r>
              <a:rPr lang="hr-HR" sz="4400" dirty="0"/>
              <a:t> </a:t>
            </a:r>
            <a:r>
              <a:rPr lang="hr-HR" sz="4400"/>
              <a:t>mijenjaju u</a:t>
            </a:r>
            <a:r>
              <a:rPr lang="hr-HR" sz="4400">
                <a:solidFill>
                  <a:schemeClr val="bg2">
                    <a:lumMod val="90000"/>
                  </a:schemeClr>
                </a:solidFill>
              </a:rPr>
              <a:t> č, ž, š.</a:t>
            </a:r>
            <a:endParaRPr lang="hr-HR" sz="4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0208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9549C83-B483-4D1B-AC60-1EA965835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685916" cy="597441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3600"/>
              <a:t>Radna bilježnica str. 43 – 44.</a:t>
            </a:r>
          </a:p>
          <a:p>
            <a:endParaRPr lang="hr-HR" sz="1800"/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3178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092DB4-D422-40C1-9D6F-5C462D553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Vježbajmo zajedno...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5B3EC32-569F-4A6C-A67D-CA3F99FE4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089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>
                <a:ea typeface="+mn-lt"/>
                <a:cs typeface="+mn-lt"/>
                <a:hlinkClick r:id="rId2"/>
              </a:rPr>
              <a:t>https://edutorij.e-skole.hr/share/proxy/alfresco-noauth/edutorij/api/proxy-guest/c38f3b58-fc86-4fa0-83bc-30b1084ac281/html/645_nominativ.html</a:t>
            </a:r>
            <a:r>
              <a:rPr lang="hr-HR" dirty="0">
                <a:ea typeface="+mn-lt"/>
                <a:cs typeface="+mn-lt"/>
              </a:rPr>
              <a:t>#!</a:t>
            </a:r>
          </a:p>
          <a:p>
            <a:endParaRPr lang="hr-HR" dirty="0"/>
          </a:p>
          <a:p>
            <a:r>
              <a:rPr lang="hr-HR" dirty="0">
                <a:ea typeface="+mn-lt"/>
                <a:cs typeface="+mn-lt"/>
                <a:hlinkClick r:id="rId3"/>
              </a:rPr>
              <a:t>https://hr.izzi.digital/DOS/37570/38511.html</a:t>
            </a: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10743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28D8DE9-74DD-40FF-B4C1-E18DAC7B3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hr-HR" sz="5600"/>
              <a:t>Razmislimo...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A3FB23A5-18AA-4718-B206-7F8B156B51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140717"/>
              </p:ext>
            </p:extLst>
          </p:nvPr>
        </p:nvGraphicFramePr>
        <p:xfrm>
          <a:off x="5108535" y="348215"/>
          <a:ext cx="6967851" cy="635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23969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FAFD0C-3ACB-43EC-A28D-E2E15D416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9238" y="134306"/>
            <a:ext cx="10515600" cy="132556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hr-HR" dirty="0">
                <a:solidFill>
                  <a:schemeClr val="accent4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Za one koji žele znati više…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BC5C4FB-6A04-4487-9D10-FA3DBC3CE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17676" cy="477048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</a:pPr>
            <a:r>
              <a:rPr lang="hr-HR" dirty="0"/>
              <a:t>MUŠKA OSOBNA IMENA U VOKATIVU</a:t>
            </a:r>
          </a:p>
          <a:p>
            <a:pPr>
              <a:lnSpc>
                <a:spcPct val="150000"/>
              </a:lnSpc>
            </a:pP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Muška imena koja završavaju na </a:t>
            </a:r>
            <a:r>
              <a:rPr lang="hr-HR" u="sng" dirty="0"/>
              <a:t>palatalni suglasnik (</a:t>
            </a:r>
            <a:r>
              <a:rPr lang="hr-HR" u="sng" dirty="0" err="1"/>
              <a:t>lj</a:t>
            </a:r>
            <a:r>
              <a:rPr lang="hr-HR" u="sng" dirty="0"/>
              <a:t>, nj, j, š, ž, đ, </a:t>
            </a:r>
            <a:r>
              <a:rPr lang="hr-HR" u="sng" dirty="0" err="1"/>
              <a:t>dž</a:t>
            </a:r>
            <a:r>
              <a:rPr lang="hr-HR" u="sng" dirty="0"/>
              <a:t>, č, ć)</a:t>
            </a:r>
            <a:r>
              <a:rPr lang="hr-HR" dirty="0"/>
              <a:t> u vokativu će imati nastavak </a:t>
            </a:r>
            <a:r>
              <a:rPr lang="hr-HR" u="sng" dirty="0"/>
              <a:t>–U.</a:t>
            </a:r>
          </a:p>
          <a:p>
            <a:pPr>
              <a:lnSpc>
                <a:spcPct val="150000"/>
              </a:lnSpc>
            </a:pPr>
            <a:r>
              <a:rPr lang="hr-HR" dirty="0"/>
              <a:t>Regoč-Regoču, Juraj-Juraju, Blaž-Blažu</a:t>
            </a:r>
          </a:p>
        </p:txBody>
      </p:sp>
    </p:spTree>
    <p:extLst>
      <p:ext uri="{BB962C8B-B14F-4D97-AF65-F5344CB8AC3E}">
        <p14:creationId xmlns:p14="http://schemas.microsoft.com/office/powerpoint/2010/main" val="639755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99FAA79-0F00-48FF-8727-549E420DB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6430"/>
            <a:ext cx="11235431" cy="6596109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hr-HR" dirty="0"/>
              <a:t>Muška imena koja završavaju na </a:t>
            </a:r>
            <a:r>
              <a:rPr lang="hr-HR" u="sng" dirty="0" err="1"/>
              <a:t>nepalatalni</a:t>
            </a:r>
            <a:r>
              <a:rPr lang="hr-HR" u="sng" dirty="0"/>
              <a:t> suglasnik </a:t>
            </a:r>
            <a:r>
              <a:rPr lang="hr-HR" dirty="0"/>
              <a:t>i ona koji završavaju na </a:t>
            </a:r>
            <a:r>
              <a:rPr lang="hr-HR" u="sng" dirty="0"/>
              <a:t>–ICA, </a:t>
            </a:r>
            <a:r>
              <a:rPr lang="hr-HR" dirty="0"/>
              <a:t>u vokativu će imati nastavak </a:t>
            </a:r>
            <a:r>
              <a:rPr lang="hr-HR" u="sng" dirty="0"/>
              <a:t>–E</a:t>
            </a:r>
            <a:r>
              <a:rPr lang="hr-HR" dirty="0"/>
              <a:t>.</a:t>
            </a:r>
          </a:p>
          <a:p>
            <a:pPr>
              <a:lnSpc>
                <a:spcPct val="150000"/>
              </a:lnSpc>
            </a:pPr>
            <a:r>
              <a:rPr lang="hr-HR" dirty="0"/>
              <a:t>Adam-Adame, Petar-Petre, Jurica-Jurice, Filip-Filipe, Ivan-Ivane, Ivica-Ivice…</a:t>
            </a:r>
          </a:p>
          <a:p>
            <a:pPr>
              <a:lnSpc>
                <a:spcPct val="150000"/>
              </a:lnSpc>
            </a:pP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Muška imena koja završavaju na </a:t>
            </a:r>
            <a:r>
              <a:rPr lang="hr-HR" u="sng" dirty="0"/>
              <a:t>–A, -O, i –E, </a:t>
            </a:r>
            <a:r>
              <a:rPr lang="hr-HR" dirty="0"/>
              <a:t>te ona koja završavaju na </a:t>
            </a:r>
            <a:r>
              <a:rPr lang="hr-HR" u="sng" dirty="0"/>
              <a:t>k, g, h, c </a:t>
            </a:r>
            <a:r>
              <a:rPr lang="hr-HR" dirty="0"/>
              <a:t>u vokativu će imati jednak oblik kao u nominativu.</a:t>
            </a:r>
          </a:p>
          <a:p>
            <a:pPr>
              <a:lnSpc>
                <a:spcPct val="150000"/>
              </a:lnSpc>
            </a:pPr>
            <a:r>
              <a:rPr lang="hr-HR" dirty="0"/>
              <a:t>Patrik, Nikola, Andrija, Matija, Mark, Greg, Dario, Zlatko, Mojsije, </a:t>
            </a:r>
            <a:r>
              <a:rPr lang="hr-HR" dirty="0" err="1"/>
              <a:t>Horacije</a:t>
            </a:r>
            <a:r>
              <a:rPr lang="hr-HR" dirty="0"/>
              <a:t>, Franc…</a:t>
            </a:r>
          </a:p>
        </p:txBody>
      </p:sp>
    </p:spTree>
    <p:extLst>
      <p:ext uri="{BB962C8B-B14F-4D97-AF65-F5344CB8AC3E}">
        <p14:creationId xmlns:p14="http://schemas.microsoft.com/office/powerpoint/2010/main" val="15235802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BBB9EC-A3C4-4263-A4E5-707ABF5EDA0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hr-HR" dirty="0"/>
              <a:t>Sklonidba osobnih imena i prezimena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D40F01E-37C4-4D0B-8CEC-4EB8680C0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fontAlgn="base">
              <a:lnSpc>
                <a:spcPct val="160000"/>
              </a:lnSpc>
            </a:pPr>
            <a:r>
              <a:rPr lang="hr-HR" b="1" i="0" dirty="0">
                <a:solidFill>
                  <a:srgbClr val="414141"/>
                </a:solidFill>
                <a:effectLst/>
                <a:latin typeface="Arial" panose="020B0604020202020204" pitchFamily="34" charset="0"/>
              </a:rPr>
              <a:t>Prema pravopisu hrvatskog jezika slijedi:</a:t>
            </a:r>
            <a:endParaRPr lang="hr-HR" b="0" i="0" dirty="0">
              <a:solidFill>
                <a:srgbClr val="414141"/>
              </a:solidFill>
              <a:effectLst/>
              <a:latin typeface="Arial" panose="020B0604020202020204" pitchFamily="34" charset="0"/>
            </a:endParaRPr>
          </a:p>
          <a:p>
            <a:pPr algn="l" fontAlgn="base">
              <a:lnSpc>
                <a:spcPct val="160000"/>
              </a:lnSpc>
            </a:pPr>
            <a:r>
              <a:rPr lang="hr-HR" b="0" i="0" dirty="0">
                <a:solidFill>
                  <a:srgbClr val="414141"/>
                </a:solidFill>
                <a:effectLst/>
                <a:latin typeface="Arial" panose="020B0604020202020204" pitchFamily="34" charset="0"/>
              </a:rPr>
              <a:t>1.    Kod muških imena </a:t>
            </a:r>
            <a:r>
              <a:rPr lang="hr-HR" b="0" i="0" dirty="0">
                <a:solidFill>
                  <a:schemeClr val="accent4"/>
                </a:solidFill>
                <a:effectLst/>
                <a:latin typeface="Arial" panose="020B0604020202020204" pitchFamily="34" charset="0"/>
              </a:rPr>
              <a:t>sklanjaju se i osobno ime i prezime</a:t>
            </a:r>
            <a:r>
              <a:rPr lang="hr-HR" b="0" i="0" dirty="0">
                <a:solidFill>
                  <a:srgbClr val="414141"/>
                </a:solidFill>
                <a:effectLst/>
                <a:latin typeface="Arial" panose="020B0604020202020204" pitchFamily="34" charset="0"/>
              </a:rPr>
              <a:t>: Ivan Horvat − Ivana Horvata.</a:t>
            </a:r>
          </a:p>
          <a:p>
            <a:pPr algn="l" fontAlgn="base">
              <a:lnSpc>
                <a:spcPct val="160000"/>
              </a:lnSpc>
            </a:pPr>
            <a:r>
              <a:rPr lang="hr-HR" b="0" i="0" dirty="0">
                <a:solidFill>
                  <a:srgbClr val="414141"/>
                </a:solidFill>
                <a:effectLst/>
                <a:latin typeface="Arial" panose="020B0604020202020204" pitchFamily="34" charset="0"/>
              </a:rPr>
              <a:t>2.    Kod ženskih imena </a:t>
            </a:r>
            <a:r>
              <a:rPr lang="hr-HR" b="0" i="0" dirty="0">
                <a:solidFill>
                  <a:schemeClr val="accent4"/>
                </a:solidFill>
                <a:effectLst/>
                <a:latin typeface="Arial" panose="020B0604020202020204" pitchFamily="34" charset="0"/>
              </a:rPr>
              <a:t>osobno se ime sklanja, dok prezime ostaje nepromijenjeno: </a:t>
            </a:r>
            <a:r>
              <a:rPr lang="hr-HR" b="0" i="0" dirty="0">
                <a:solidFill>
                  <a:srgbClr val="414141"/>
                </a:solidFill>
                <a:effectLst/>
                <a:latin typeface="Arial" panose="020B0604020202020204" pitchFamily="34" charset="0"/>
              </a:rPr>
              <a:t>Marija Čupić – Marije Čupić.</a:t>
            </a:r>
          </a:p>
          <a:p>
            <a:pPr algn="l" fontAlgn="base">
              <a:lnSpc>
                <a:spcPct val="160000"/>
              </a:lnSpc>
            </a:pPr>
            <a:r>
              <a:rPr lang="hr-HR" b="0" i="0" dirty="0">
                <a:solidFill>
                  <a:srgbClr val="414141"/>
                </a:solidFill>
                <a:effectLst/>
                <a:latin typeface="Arial" panose="020B0604020202020204" pitchFamily="34" charset="0"/>
              </a:rPr>
              <a:t>3.    Ukoliko prezime ženske osobe završava </a:t>
            </a:r>
            <a:r>
              <a:rPr lang="hr-HR" b="0" i="0" dirty="0">
                <a:solidFill>
                  <a:schemeClr val="accent4"/>
                </a:solidFill>
                <a:effectLst/>
                <a:latin typeface="Arial" panose="020B0604020202020204" pitchFamily="34" charset="0"/>
              </a:rPr>
              <a:t>nastavkom –a, i ono se sklanja:</a:t>
            </a:r>
            <a:r>
              <a:rPr lang="hr-HR" b="0" i="0" dirty="0">
                <a:solidFill>
                  <a:srgbClr val="414141"/>
                </a:solidFill>
                <a:effectLst/>
                <a:latin typeface="Arial" panose="020B0604020202020204" pitchFamily="34" charset="0"/>
              </a:rPr>
              <a:t> Ivana Jelaska – Ivane Jelaske.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489794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CE8706-8988-4B96-8B4A-2E7D8C523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315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hr-HR" sz="3200" dirty="0"/>
              <a:t>Imenice koje završavaju na –L(AC) i –L(AK), -G i -H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FF65C7-B2FD-47D6-8088-587522ED9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0023"/>
            <a:ext cx="10515600" cy="443694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endParaRPr lang="hr-HR" dirty="0"/>
          </a:p>
          <a:p>
            <a:r>
              <a:rPr lang="hr-HR" dirty="0"/>
              <a:t>Pri sklonidbi ovih imenica u vokativu dolazi do palatalizacije.</a:t>
            </a:r>
          </a:p>
          <a:p>
            <a:endParaRPr lang="hr-HR" dirty="0"/>
          </a:p>
          <a:p>
            <a:r>
              <a:rPr lang="hr-HR" dirty="0"/>
              <a:t>Lisac- lišče</a:t>
            </a:r>
          </a:p>
          <a:p>
            <a:r>
              <a:rPr lang="hr-HR" dirty="0"/>
              <a:t>Ronilac- ronioče</a:t>
            </a:r>
          </a:p>
          <a:p>
            <a:r>
              <a:rPr lang="hr-HR" dirty="0"/>
              <a:t>Zaselak- zaseoče</a:t>
            </a:r>
          </a:p>
          <a:p>
            <a:r>
              <a:rPr lang="hr-HR" dirty="0"/>
              <a:t>Lovac- lovče</a:t>
            </a:r>
          </a:p>
          <a:p>
            <a:r>
              <a:rPr lang="hr-HR" dirty="0"/>
              <a:t>Jarak- jarče</a:t>
            </a:r>
          </a:p>
          <a:p>
            <a:r>
              <a:rPr lang="hr-HR" dirty="0"/>
              <a:t>Svjedok- svjedoče</a:t>
            </a:r>
          </a:p>
          <a:p>
            <a:r>
              <a:rPr lang="hr-HR" dirty="0"/>
              <a:t>Orah- oraše</a:t>
            </a:r>
          </a:p>
          <a:p>
            <a:r>
              <a:rPr lang="hr-HR" dirty="0"/>
              <a:t>Smog- Smože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2258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81934"/>
            <a:ext cx="0" cy="6476066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948" y="74031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84728" y="9696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0408" y="1484755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Slika 4" descr="Slika na kojoj se prikazuje tekst&#10;&#10;Opis je automatski generiran">
            <a:extLst>
              <a:ext uri="{FF2B5EF4-FFF2-40B4-BE49-F238E27FC236}">
                <a16:creationId xmlns:a16="http://schemas.microsoft.com/office/drawing/2014/main" id="{2E01FE0A-B6DF-4654-B504-1AA349BDAA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956" r="-2" b="7401"/>
          <a:stretch/>
        </p:blipFill>
        <p:spPr>
          <a:xfrm>
            <a:off x="155028" y="966674"/>
            <a:ext cx="8238838" cy="528097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2CA8D992-BB3F-47CD-BA18-71D545392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3000055"/>
            <a:ext cx="5243390" cy="2997970"/>
          </a:xfrm>
          <a:prstGeom prst="rect">
            <a:avLst/>
          </a:prstGeom>
          <a:gradFill flip="none" rotWithShape="1">
            <a:gsLst>
              <a:gs pos="100000">
                <a:schemeClr val="accent4">
                  <a:alpha val="20000"/>
                </a:schemeClr>
              </a:gs>
              <a:gs pos="0">
                <a:schemeClr val="accent2">
                  <a:alpha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5">
            <a:extLst>
              <a:ext uri="{FF2B5EF4-FFF2-40B4-BE49-F238E27FC236}">
                <a16:creationId xmlns:a16="http://schemas.microsoft.com/office/drawing/2014/main" id="{D4AEC200-D0DB-40BB-8706-CCC1FD32A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193" y="2169576"/>
            <a:ext cx="4267200" cy="28867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662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95765DA-F966-4C3F-B6CD-2F3C6541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br>
              <a:rPr lang="hr-HR" sz="4500" dirty="0"/>
            </a:br>
            <a:br>
              <a:rPr lang="hr-HR" sz="4500" dirty="0"/>
            </a:br>
            <a:r>
              <a:rPr lang="hr-HR" sz="4500"/>
              <a:t>Koje ćemo pitanje postaviti da bismo kao odgovor dobili podcrtane imenice?</a:t>
            </a:r>
          </a:p>
          <a:p>
            <a:pPr algn="r"/>
            <a:endParaRPr lang="hr-HR" sz="450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Rezervirano mjesto sadržaja 2">
            <a:extLst>
              <a:ext uri="{FF2B5EF4-FFF2-40B4-BE49-F238E27FC236}">
                <a16:creationId xmlns:a16="http://schemas.microsoft.com/office/drawing/2014/main" id="{BC0425E1-89B5-4A3C-8BA1-EE938D4DEC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667479"/>
              </p:ext>
            </p:extLst>
          </p:nvPr>
        </p:nvGraphicFramePr>
        <p:xfrm>
          <a:off x="5279328" y="100511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4639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9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027906"/>
            <a:ext cx="3408787" cy="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2" name="Rezervirano mjesto sadržaja 2">
            <a:extLst>
              <a:ext uri="{FF2B5EF4-FFF2-40B4-BE49-F238E27FC236}">
                <a16:creationId xmlns:a16="http://schemas.microsoft.com/office/drawing/2014/main" id="{1F913769-12A4-4125-8D95-C8896DCE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1510554"/>
              </p:ext>
            </p:extLst>
          </p:nvPr>
        </p:nvGraphicFramePr>
        <p:xfrm>
          <a:off x="220718" y="656350"/>
          <a:ext cx="11750564" cy="552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7746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234B31-BC14-4B40-A4B6-B7FF5F89B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49" y="76091"/>
            <a:ext cx="11172496" cy="140438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3600" dirty="0"/>
              <a:t>Na koje pitanje odgovaraju imenice iz prethodnih rečenica?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807E5BD-AABA-487B-B41E-55E9C736A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7384"/>
            <a:ext cx="11251323" cy="513961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hr-HR" dirty="0"/>
              <a:t>Odgovaraju na pitanje TKO? ŠTO?, a to je padežno pitanje za nominativ. Zato ćemo reći da su te imenice u nominativu.</a:t>
            </a:r>
            <a:endParaRPr lang="sr-Latn-RS" dirty="0"/>
          </a:p>
          <a:p>
            <a:pPr>
              <a:lnSpc>
                <a:spcPct val="150000"/>
              </a:lnSpc>
            </a:pPr>
            <a:r>
              <a:rPr lang="hr-HR" dirty="0"/>
              <a:t>Zapišimo:</a:t>
            </a:r>
          </a:p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1"/>
                </a:solidFill>
              </a:rPr>
              <a:t>NOMINATIV</a:t>
            </a:r>
            <a:r>
              <a:rPr lang="hr-HR" dirty="0">
                <a:solidFill>
                  <a:schemeClr val="accent1"/>
                </a:solidFill>
              </a:rPr>
              <a:t> odgovara na pitanje </a:t>
            </a:r>
            <a:r>
              <a:rPr lang="hr-HR" b="1" dirty="0">
                <a:solidFill>
                  <a:schemeClr val="accent1"/>
                </a:solidFill>
              </a:rPr>
              <a:t>TKO? ŠTO?</a:t>
            </a:r>
          </a:p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1"/>
                </a:solidFill>
              </a:rPr>
              <a:t>TKO za živo  i ŠTO za neživo.</a:t>
            </a:r>
          </a:p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1"/>
                </a:solidFill>
              </a:rPr>
              <a:t>Označavamo ga kraticom </a:t>
            </a:r>
            <a:r>
              <a:rPr lang="hr-HR" b="1" dirty="0">
                <a:solidFill>
                  <a:schemeClr val="accent1"/>
                </a:solidFill>
              </a:rPr>
              <a:t>N ili nom.</a:t>
            </a:r>
          </a:p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1"/>
                </a:solidFill>
              </a:rPr>
              <a:t>Nominativ je osnovni oblik svake imenice koji uglavnom označava </a:t>
            </a:r>
            <a:r>
              <a:rPr lang="hr-HR" b="1" dirty="0">
                <a:solidFill>
                  <a:schemeClr val="accent1"/>
                </a:solidFill>
              </a:rPr>
              <a:t>VRŠITELJA RADNJE</a:t>
            </a:r>
            <a:r>
              <a:rPr lang="hr-HR" dirty="0">
                <a:solidFill>
                  <a:schemeClr val="accent1"/>
                </a:solidFill>
              </a:rPr>
              <a:t> u rečenici. 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4237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F066A0-44C7-45FB-B107-118C84F8C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67393" cy="13387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HR" sz="3200" dirty="0"/>
              <a:t>Imenice u svakom rječniku su u nominativu jer je to njihov osnovni oblik.</a:t>
            </a:r>
            <a:endParaRPr lang="sr-Latn-RS" sz="4000"/>
          </a:p>
        </p:txBody>
      </p:sp>
      <p:pic>
        <p:nvPicPr>
          <p:cNvPr id="4" name="Slika 4" descr="Slika na kojoj se prikazuje tekst&#10;&#10;Opis je automatski generiran">
            <a:extLst>
              <a:ext uri="{FF2B5EF4-FFF2-40B4-BE49-F238E27FC236}">
                <a16:creationId xmlns:a16="http://schemas.microsoft.com/office/drawing/2014/main" id="{6CFA60FF-73D4-4BEE-A6ED-544ED46D99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4453" y="2216670"/>
            <a:ext cx="10959988" cy="404221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45242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8D2B65-A591-43C1-85ED-A50AF5F035B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hr-HR" dirty="0"/>
              <a:t>NOMINATIV JEDNINE I MNOŽINE</a:t>
            </a:r>
          </a:p>
        </p:txBody>
      </p:sp>
      <p:graphicFrame>
        <p:nvGraphicFramePr>
          <p:cNvPr id="7" name="Tablica 7">
            <a:extLst>
              <a:ext uri="{FF2B5EF4-FFF2-40B4-BE49-F238E27FC236}">
                <a16:creationId xmlns:a16="http://schemas.microsoft.com/office/drawing/2014/main" id="{F028D921-534E-44E3-A5FC-8C49A63E96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285111"/>
              </p:ext>
            </p:extLst>
          </p:nvPr>
        </p:nvGraphicFramePr>
        <p:xfrm>
          <a:off x="838200" y="1825625"/>
          <a:ext cx="10515600" cy="4613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81410965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613726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935766557"/>
                    </a:ext>
                  </a:extLst>
                </a:gridCol>
              </a:tblGrid>
              <a:tr h="731144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/>
                        <a:t>IMENICA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/>
                        <a:t>N  </a:t>
                      </a:r>
                      <a:r>
                        <a:rPr lang="hr-HR" sz="2800" dirty="0" err="1"/>
                        <a:t>Jd</a:t>
                      </a:r>
                      <a:r>
                        <a:rPr lang="hr-HR" sz="2800" dirty="0"/>
                        <a:t>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/>
                        <a:t>N  </a:t>
                      </a:r>
                      <a:r>
                        <a:rPr lang="hr-HR" sz="2800" dirty="0" err="1"/>
                        <a:t>mn</a:t>
                      </a:r>
                      <a:r>
                        <a:rPr lang="hr-HR" sz="28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345787"/>
                  </a:ext>
                </a:extLst>
              </a:tr>
              <a:tr h="776384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nosovi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7605"/>
                  </a:ext>
                </a:extLst>
              </a:tr>
              <a:tr h="776384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VUK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vuk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Vukovi, vuci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549724"/>
                  </a:ext>
                </a:extLst>
              </a:tr>
              <a:tr h="776384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KRALJ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kralj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Kraljevi, </a:t>
                      </a:r>
                      <a:r>
                        <a:rPr lang="hr-HR" sz="2400" dirty="0" err="1"/>
                        <a:t>kralji</a:t>
                      </a:r>
                      <a:endParaRPr lang="hr-H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12253"/>
                  </a:ext>
                </a:extLst>
              </a:tr>
              <a:tr h="776384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PARK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park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parkovi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80606"/>
                  </a:ext>
                </a:extLst>
              </a:tr>
              <a:tr h="776384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096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922626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1107</Words>
  <Application>Microsoft Office PowerPoint</Application>
  <PresentationFormat>Široki zaslon</PresentationFormat>
  <Paragraphs>187</Paragraphs>
  <Slides>33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33</vt:i4>
      </vt:variant>
    </vt:vector>
  </HeadingPairs>
  <TitlesOfParts>
    <vt:vector size="37" baseType="lpstr">
      <vt:lpstr>Amiri</vt:lpstr>
      <vt:lpstr>Arial</vt:lpstr>
      <vt:lpstr>Gill Sans Nova</vt:lpstr>
      <vt:lpstr>GradientVTI</vt:lpstr>
      <vt:lpstr>NOMINATIV</vt:lpstr>
      <vt:lpstr>PowerPoint prezentacija</vt:lpstr>
      <vt:lpstr>Razmislimo...</vt:lpstr>
      <vt:lpstr>PowerPoint prezentacija</vt:lpstr>
      <vt:lpstr>  Koje ćemo pitanje postaviti da bismo kao odgovor dobili podcrtane imenice? </vt:lpstr>
      <vt:lpstr>PowerPoint prezentacija</vt:lpstr>
      <vt:lpstr>Na koje pitanje odgovaraju imenice iz prethodnih rečenica?</vt:lpstr>
      <vt:lpstr>Imenice u svakom rječniku su u nominativu jer je to njihov osnovni oblik.</vt:lpstr>
      <vt:lpstr>NOMINATIV JEDNINE I MNOŽINE</vt:lpstr>
      <vt:lpstr>PowerPoint prezentacija</vt:lpstr>
      <vt:lpstr>ZAKLJUČIMO</vt:lpstr>
      <vt:lpstr>PowerPoint prezentacija</vt:lpstr>
      <vt:lpstr>PowerPoint prezentacija</vt:lpstr>
      <vt:lpstr>PowerPoint prezentacija</vt:lpstr>
      <vt:lpstr>Riješimo zadatke s poveznice</vt:lpstr>
      <vt:lpstr>VOKATIV</vt:lpstr>
      <vt:lpstr>Promotri sljedeću rečenicu</vt:lpstr>
      <vt:lpstr>VOKATIV</vt:lpstr>
      <vt:lpstr>Promotrimo kako se vokativ odvaja u rečenicama!</vt:lpstr>
      <vt:lpstr>Ponekad nominativ i vokativ mogu imati iste oblike, ali drugačije značenje.</vt:lpstr>
      <vt:lpstr>PowerPoint prezentacija</vt:lpstr>
      <vt:lpstr>PowerPoint prezentacija</vt:lpstr>
      <vt:lpstr>PowerPoint prezentacija</vt:lpstr>
      <vt:lpstr>SIBILARIZACIJA</vt:lpstr>
      <vt:lpstr>PowerPoint prezentacija</vt:lpstr>
      <vt:lpstr>PALATALIZACIJA</vt:lpstr>
      <vt:lpstr>PowerPoint prezentacija</vt:lpstr>
      <vt:lpstr>PowerPoint prezentacija</vt:lpstr>
      <vt:lpstr>Vježbajmo zajedno...</vt:lpstr>
      <vt:lpstr>Za one koji žele znati više…</vt:lpstr>
      <vt:lpstr>PowerPoint prezentacija</vt:lpstr>
      <vt:lpstr>Sklonidba osobnih imena i prezimena</vt:lpstr>
      <vt:lpstr>Imenice koje završavaju na –L(AC) i –L(AK), -G i -H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NOMINATIV</dc:title>
  <dc:creator>Gosti</dc:creator>
  <cp:lastModifiedBy>Martina Lovrić</cp:lastModifiedBy>
  <cp:revision>9</cp:revision>
  <dcterms:created xsi:type="dcterms:W3CDTF">2021-01-26T12:27:27Z</dcterms:created>
  <dcterms:modified xsi:type="dcterms:W3CDTF">2021-01-31T11:21:02Z</dcterms:modified>
</cp:coreProperties>
</file>